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8"/>
  </p:notesMasterIdLst>
  <p:sldIdLst>
    <p:sldId id="256" r:id="rId5"/>
    <p:sldId id="323" r:id="rId6"/>
    <p:sldId id="331" r:id="rId7"/>
    <p:sldId id="332" r:id="rId8"/>
    <p:sldId id="333" r:id="rId9"/>
    <p:sldId id="334" r:id="rId10"/>
    <p:sldId id="324" r:id="rId11"/>
    <p:sldId id="325" r:id="rId12"/>
    <p:sldId id="326" r:id="rId13"/>
    <p:sldId id="327" r:id="rId14"/>
    <p:sldId id="328" r:id="rId15"/>
    <p:sldId id="329" r:id="rId16"/>
    <p:sldId id="3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3B3"/>
    <a:srgbClr val="DAE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4C497-08D0-4C4E-A711-CA8759604D55}" v="84" dt="2024-04-10T02:08:58.456"/>
    <p1510:client id="{D8B30C59-CD5E-9844-AD0E-85708AE93D4B}" v="141" dt="2024-04-10T01:16:01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/>
    <p:restoredTop sz="94694"/>
  </p:normalViewPr>
  <p:slideViewPr>
    <p:cSldViewPr snapToGrid="0">
      <p:cViewPr varScale="1">
        <p:scale>
          <a:sx n="113" d="100"/>
          <a:sy n="113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ous, Andrew" userId="63610b64-fc52-40ba-80fa-ad7b4fd2b2bc" providerId="ADAL" clId="{20AD4578-6C09-4DAD-971F-0BE8117B5072}"/>
    <pc:docChg chg="undo custSel addSld delSld modSld sldOrd">
      <pc:chgData name="Maximous, Andrew" userId="63610b64-fc52-40ba-80fa-ad7b4fd2b2bc" providerId="ADAL" clId="{20AD4578-6C09-4DAD-971F-0BE8117B5072}" dt="2024-01-10T19:46:13.532" v="538" actId="1076"/>
      <pc:docMkLst>
        <pc:docMk/>
      </pc:docMkLst>
      <pc:sldChg chg="modSp mod">
        <pc:chgData name="Maximous, Andrew" userId="63610b64-fc52-40ba-80fa-ad7b4fd2b2bc" providerId="ADAL" clId="{20AD4578-6C09-4DAD-971F-0BE8117B5072}" dt="2024-01-10T19:43:33.006" v="490" actId="1036"/>
        <pc:sldMkLst>
          <pc:docMk/>
          <pc:sldMk cId="3781681150" sldId="256"/>
        </pc:sldMkLst>
        <pc:spChg chg="mod">
          <ac:chgData name="Maximous, Andrew" userId="63610b64-fc52-40ba-80fa-ad7b4fd2b2bc" providerId="ADAL" clId="{20AD4578-6C09-4DAD-971F-0BE8117B5072}" dt="2024-01-10T19:43:25.168" v="478" actId="1076"/>
          <ac:spMkLst>
            <pc:docMk/>
            <pc:sldMk cId="3781681150" sldId="256"/>
            <ac:spMk id="2" creationId="{E8BA4EA4-558B-2BFE-2BDE-47B80FBBE386}"/>
          </ac:spMkLst>
        </pc:spChg>
        <pc:spChg chg="mod">
          <ac:chgData name="Maximous, Andrew" userId="63610b64-fc52-40ba-80fa-ad7b4fd2b2bc" providerId="ADAL" clId="{20AD4578-6C09-4DAD-971F-0BE8117B5072}" dt="2024-01-10T19:43:33.006" v="490" actId="1036"/>
          <ac:spMkLst>
            <pc:docMk/>
            <pc:sldMk cId="3781681150" sldId="256"/>
            <ac:spMk id="3" creationId="{77E9987A-4D10-C401-5EFE-8511A681D37E}"/>
          </ac:spMkLst>
        </pc:spChg>
        <pc:picChg chg="mod">
          <ac:chgData name="Maximous, Andrew" userId="63610b64-fc52-40ba-80fa-ad7b4fd2b2bc" providerId="ADAL" clId="{20AD4578-6C09-4DAD-971F-0BE8117B5072}" dt="2024-01-10T19:43:33.006" v="490" actId="1036"/>
          <ac:picMkLst>
            <pc:docMk/>
            <pc:sldMk cId="3781681150" sldId="256"/>
            <ac:picMk id="7" creationId="{DAEFBEDB-8424-2F1B-03B0-BE2D35FC5B17}"/>
          </ac:picMkLst>
        </pc:picChg>
      </pc:sldChg>
      <pc:sldChg chg="addSp delSp modSp mod modAnim">
        <pc:chgData name="Maximous, Andrew" userId="63610b64-fc52-40ba-80fa-ad7b4fd2b2bc" providerId="ADAL" clId="{20AD4578-6C09-4DAD-971F-0BE8117B5072}" dt="2024-01-10T19:43:52.518" v="531" actId="20577"/>
        <pc:sldMkLst>
          <pc:docMk/>
          <pc:sldMk cId="1414273541" sldId="257"/>
        </pc:sldMkLst>
        <pc:spChg chg="mod">
          <ac:chgData name="Maximous, Andrew" userId="63610b64-fc52-40ba-80fa-ad7b4fd2b2bc" providerId="ADAL" clId="{20AD4578-6C09-4DAD-971F-0BE8117B5072}" dt="2024-01-10T19:30:53.948" v="285" actId="14100"/>
          <ac:spMkLst>
            <pc:docMk/>
            <pc:sldMk cId="1414273541" sldId="257"/>
            <ac:spMk id="2" creationId="{831C88B2-A4B9-67D5-1E9C-E474437F1B11}"/>
          </ac:spMkLst>
        </pc:spChg>
        <pc:spChg chg="mod">
          <ac:chgData name="Maximous, Andrew" userId="63610b64-fc52-40ba-80fa-ad7b4fd2b2bc" providerId="ADAL" clId="{20AD4578-6C09-4DAD-971F-0BE8117B5072}" dt="2024-01-10T19:43:52.518" v="531" actId="20577"/>
          <ac:spMkLst>
            <pc:docMk/>
            <pc:sldMk cId="1414273541" sldId="257"/>
            <ac:spMk id="14" creationId="{BA3C96CA-9668-2533-0ECE-C7FEB2A409F2}"/>
          </ac:spMkLst>
        </pc:spChg>
        <pc:picChg chg="add mod">
          <ac:chgData name="Maximous, Andrew" userId="63610b64-fc52-40ba-80fa-ad7b4fd2b2bc" providerId="ADAL" clId="{20AD4578-6C09-4DAD-971F-0BE8117B5072}" dt="2024-01-10T19:31:00.233" v="288" actId="1076"/>
          <ac:picMkLst>
            <pc:docMk/>
            <pc:sldMk cId="1414273541" sldId="257"/>
            <ac:picMk id="3" creationId="{D5A43A43-EE57-F2B5-7E33-BFEF851F406C}"/>
          </ac:picMkLst>
        </pc:picChg>
        <pc:picChg chg="del">
          <ac:chgData name="Maximous, Andrew" userId="63610b64-fc52-40ba-80fa-ad7b4fd2b2bc" providerId="ADAL" clId="{20AD4578-6C09-4DAD-971F-0BE8117B5072}" dt="2024-01-10T19:23:44.569" v="54" actId="478"/>
          <ac:picMkLst>
            <pc:docMk/>
            <pc:sldMk cId="1414273541" sldId="257"/>
            <ac:picMk id="1026" creationId="{2C3672CF-B9B2-84FB-3B62-6FA411F2F661}"/>
          </ac:picMkLst>
        </pc:picChg>
      </pc:sldChg>
      <pc:sldChg chg="addSp delSp modSp mod">
        <pc:chgData name="Maximous, Andrew" userId="63610b64-fc52-40ba-80fa-ad7b4fd2b2bc" providerId="ADAL" clId="{20AD4578-6C09-4DAD-971F-0BE8117B5072}" dt="2024-01-10T19:43:09.872" v="468" actId="1076"/>
        <pc:sldMkLst>
          <pc:docMk/>
          <pc:sldMk cId="1863287822" sldId="265"/>
        </pc:sldMkLst>
        <pc:picChg chg="add mod">
          <ac:chgData name="Maximous, Andrew" userId="63610b64-fc52-40ba-80fa-ad7b4fd2b2bc" providerId="ADAL" clId="{20AD4578-6C09-4DAD-971F-0BE8117B5072}" dt="2024-01-10T19:43:09.872" v="468" actId="1076"/>
          <ac:picMkLst>
            <pc:docMk/>
            <pc:sldMk cId="1863287822" sldId="265"/>
            <ac:picMk id="5" creationId="{EBA84BA9-6F6D-B3B9-2241-271A942ABD47}"/>
          </ac:picMkLst>
        </pc:picChg>
        <pc:picChg chg="del">
          <ac:chgData name="Maximous, Andrew" userId="63610b64-fc52-40ba-80fa-ad7b4fd2b2bc" providerId="ADAL" clId="{20AD4578-6C09-4DAD-971F-0BE8117B5072}" dt="2024-01-10T19:43:04.723" v="464" actId="478"/>
          <ac:picMkLst>
            <pc:docMk/>
            <pc:sldMk cId="1863287822" sldId="265"/>
            <ac:picMk id="8" creationId="{D7EF3B9C-EE36-7B3C-5988-933FC568E367}"/>
          </ac:picMkLst>
        </pc:picChg>
      </pc:sldChg>
      <pc:sldChg chg="del">
        <pc:chgData name="Maximous, Andrew" userId="63610b64-fc52-40ba-80fa-ad7b4fd2b2bc" providerId="ADAL" clId="{20AD4578-6C09-4DAD-971F-0BE8117B5072}" dt="2024-01-10T19:42:57.706" v="461" actId="47"/>
        <pc:sldMkLst>
          <pc:docMk/>
          <pc:sldMk cId="3201077559" sldId="288"/>
        </pc:sldMkLst>
      </pc:sldChg>
      <pc:sldChg chg="del">
        <pc:chgData name="Maximous, Andrew" userId="63610b64-fc52-40ba-80fa-ad7b4fd2b2bc" providerId="ADAL" clId="{20AD4578-6C09-4DAD-971F-0BE8117B5072}" dt="2024-01-10T19:27:15.586" v="122" actId="47"/>
        <pc:sldMkLst>
          <pc:docMk/>
          <pc:sldMk cId="3348469481" sldId="289"/>
        </pc:sldMkLst>
      </pc:sldChg>
      <pc:sldChg chg="del">
        <pc:chgData name="Maximous, Andrew" userId="63610b64-fc52-40ba-80fa-ad7b4fd2b2bc" providerId="ADAL" clId="{20AD4578-6C09-4DAD-971F-0BE8117B5072}" dt="2024-01-10T19:27:16.088" v="123" actId="47"/>
        <pc:sldMkLst>
          <pc:docMk/>
          <pc:sldMk cId="290275828" sldId="290"/>
        </pc:sldMkLst>
      </pc:sldChg>
      <pc:sldChg chg="del">
        <pc:chgData name="Maximous, Andrew" userId="63610b64-fc52-40ba-80fa-ad7b4fd2b2bc" providerId="ADAL" clId="{20AD4578-6C09-4DAD-971F-0BE8117B5072}" dt="2024-01-10T19:28:46.875" v="124" actId="47"/>
        <pc:sldMkLst>
          <pc:docMk/>
          <pc:sldMk cId="3679787045" sldId="292"/>
        </pc:sldMkLst>
      </pc:sldChg>
      <pc:sldChg chg="del">
        <pc:chgData name="Maximous, Andrew" userId="63610b64-fc52-40ba-80fa-ad7b4fd2b2bc" providerId="ADAL" clId="{20AD4578-6C09-4DAD-971F-0BE8117B5072}" dt="2024-01-10T19:42:52.233" v="452" actId="47"/>
        <pc:sldMkLst>
          <pc:docMk/>
          <pc:sldMk cId="1931413246" sldId="293"/>
        </pc:sldMkLst>
      </pc:sldChg>
      <pc:sldChg chg="del">
        <pc:chgData name="Maximous, Andrew" userId="63610b64-fc52-40ba-80fa-ad7b4fd2b2bc" providerId="ADAL" clId="{20AD4578-6C09-4DAD-971F-0BE8117B5072}" dt="2024-01-10T19:42:51.669" v="451" actId="47"/>
        <pc:sldMkLst>
          <pc:docMk/>
          <pc:sldMk cId="3092877791" sldId="294"/>
        </pc:sldMkLst>
      </pc:sldChg>
      <pc:sldChg chg="del">
        <pc:chgData name="Maximous, Andrew" userId="63610b64-fc52-40ba-80fa-ad7b4fd2b2bc" providerId="ADAL" clId="{20AD4578-6C09-4DAD-971F-0BE8117B5072}" dt="2024-01-10T19:42:52.767" v="453" actId="47"/>
        <pc:sldMkLst>
          <pc:docMk/>
          <pc:sldMk cId="136026070" sldId="295"/>
        </pc:sldMkLst>
      </pc:sldChg>
      <pc:sldChg chg="del">
        <pc:chgData name="Maximous, Andrew" userId="63610b64-fc52-40ba-80fa-ad7b4fd2b2bc" providerId="ADAL" clId="{20AD4578-6C09-4DAD-971F-0BE8117B5072}" dt="2024-01-10T19:42:53.081" v="454" actId="47"/>
        <pc:sldMkLst>
          <pc:docMk/>
          <pc:sldMk cId="4115043745" sldId="296"/>
        </pc:sldMkLst>
      </pc:sldChg>
      <pc:sldChg chg="del">
        <pc:chgData name="Maximous, Andrew" userId="63610b64-fc52-40ba-80fa-ad7b4fd2b2bc" providerId="ADAL" clId="{20AD4578-6C09-4DAD-971F-0BE8117B5072}" dt="2024-01-10T19:42:53.565" v="455" actId="47"/>
        <pc:sldMkLst>
          <pc:docMk/>
          <pc:sldMk cId="56814122" sldId="297"/>
        </pc:sldMkLst>
      </pc:sldChg>
      <pc:sldChg chg="del">
        <pc:chgData name="Maximous, Andrew" userId="63610b64-fc52-40ba-80fa-ad7b4fd2b2bc" providerId="ADAL" clId="{20AD4578-6C09-4DAD-971F-0BE8117B5072}" dt="2024-01-10T19:42:54.292" v="456" actId="47"/>
        <pc:sldMkLst>
          <pc:docMk/>
          <pc:sldMk cId="662386241" sldId="298"/>
        </pc:sldMkLst>
      </pc:sldChg>
      <pc:sldChg chg="del">
        <pc:chgData name="Maximous, Andrew" userId="63610b64-fc52-40ba-80fa-ad7b4fd2b2bc" providerId="ADAL" clId="{20AD4578-6C09-4DAD-971F-0BE8117B5072}" dt="2024-01-10T19:42:55.514" v="458" actId="47"/>
        <pc:sldMkLst>
          <pc:docMk/>
          <pc:sldMk cId="1109041952" sldId="301"/>
        </pc:sldMkLst>
      </pc:sldChg>
      <pc:sldChg chg="del">
        <pc:chgData name="Maximous, Andrew" userId="63610b64-fc52-40ba-80fa-ad7b4fd2b2bc" providerId="ADAL" clId="{20AD4578-6C09-4DAD-971F-0BE8117B5072}" dt="2024-01-10T19:42:54.848" v="457" actId="47"/>
        <pc:sldMkLst>
          <pc:docMk/>
          <pc:sldMk cId="1169356022" sldId="302"/>
        </pc:sldMkLst>
      </pc:sldChg>
      <pc:sldChg chg="del">
        <pc:chgData name="Maximous, Andrew" userId="63610b64-fc52-40ba-80fa-ad7b4fd2b2bc" providerId="ADAL" clId="{20AD4578-6C09-4DAD-971F-0BE8117B5072}" dt="2024-01-10T19:28:48.049" v="127" actId="47"/>
        <pc:sldMkLst>
          <pc:docMk/>
          <pc:sldMk cId="677553730" sldId="303"/>
        </pc:sldMkLst>
      </pc:sldChg>
      <pc:sldChg chg="del">
        <pc:chgData name="Maximous, Andrew" userId="63610b64-fc52-40ba-80fa-ad7b4fd2b2bc" providerId="ADAL" clId="{20AD4578-6C09-4DAD-971F-0BE8117B5072}" dt="2024-01-10T19:28:50.084" v="130" actId="47"/>
        <pc:sldMkLst>
          <pc:docMk/>
          <pc:sldMk cId="1833190183" sldId="304"/>
        </pc:sldMkLst>
      </pc:sldChg>
      <pc:sldChg chg="del">
        <pc:chgData name="Maximous, Andrew" userId="63610b64-fc52-40ba-80fa-ad7b4fd2b2bc" providerId="ADAL" clId="{20AD4578-6C09-4DAD-971F-0BE8117B5072}" dt="2024-01-10T19:42:56.858" v="460" actId="47"/>
        <pc:sldMkLst>
          <pc:docMk/>
          <pc:sldMk cId="3530828055" sldId="305"/>
        </pc:sldMkLst>
      </pc:sldChg>
      <pc:sldChg chg="del">
        <pc:chgData name="Maximous, Andrew" userId="63610b64-fc52-40ba-80fa-ad7b4fd2b2bc" providerId="ADAL" clId="{20AD4578-6C09-4DAD-971F-0BE8117B5072}" dt="2024-01-10T19:28:47.578" v="126" actId="47"/>
        <pc:sldMkLst>
          <pc:docMk/>
          <pc:sldMk cId="2782848798" sldId="306"/>
        </pc:sldMkLst>
      </pc:sldChg>
      <pc:sldChg chg="del">
        <pc:chgData name="Maximous, Andrew" userId="63610b64-fc52-40ba-80fa-ad7b4fd2b2bc" providerId="ADAL" clId="{20AD4578-6C09-4DAD-971F-0BE8117B5072}" dt="2024-01-10T19:28:47.211" v="125" actId="47"/>
        <pc:sldMkLst>
          <pc:docMk/>
          <pc:sldMk cId="1326946964" sldId="307"/>
        </pc:sldMkLst>
      </pc:sldChg>
      <pc:sldChg chg="del">
        <pc:chgData name="Maximous, Andrew" userId="63610b64-fc52-40ba-80fa-ad7b4fd2b2bc" providerId="ADAL" clId="{20AD4578-6C09-4DAD-971F-0BE8117B5072}" dt="2024-01-10T19:28:48.346" v="128" actId="47"/>
        <pc:sldMkLst>
          <pc:docMk/>
          <pc:sldMk cId="2355758782" sldId="308"/>
        </pc:sldMkLst>
      </pc:sldChg>
      <pc:sldChg chg="del">
        <pc:chgData name="Maximous, Andrew" userId="63610b64-fc52-40ba-80fa-ad7b4fd2b2bc" providerId="ADAL" clId="{20AD4578-6C09-4DAD-971F-0BE8117B5072}" dt="2024-01-10T19:28:48.977" v="129" actId="47"/>
        <pc:sldMkLst>
          <pc:docMk/>
          <pc:sldMk cId="3443034840" sldId="309"/>
        </pc:sldMkLst>
      </pc:sldChg>
      <pc:sldChg chg="del">
        <pc:chgData name="Maximous, Andrew" userId="63610b64-fc52-40ba-80fa-ad7b4fd2b2bc" providerId="ADAL" clId="{20AD4578-6C09-4DAD-971F-0BE8117B5072}" dt="2024-01-10T19:42:56.365" v="459" actId="47"/>
        <pc:sldMkLst>
          <pc:docMk/>
          <pc:sldMk cId="2698806146" sldId="310"/>
        </pc:sldMkLst>
      </pc:sldChg>
      <pc:sldChg chg="addSp delSp modSp add del mod setBg delAnim">
        <pc:chgData name="Maximous, Andrew" userId="63610b64-fc52-40ba-80fa-ad7b4fd2b2bc" providerId="ADAL" clId="{20AD4578-6C09-4DAD-971F-0BE8117B5072}" dt="2024-01-10T19:33:47.910" v="307" actId="47"/>
        <pc:sldMkLst>
          <pc:docMk/>
          <pc:sldMk cId="3463728379" sldId="311"/>
        </pc:sldMkLst>
        <pc:spChg chg="add del mod">
          <ac:chgData name="Maximous, Andrew" userId="63610b64-fc52-40ba-80fa-ad7b4fd2b2bc" providerId="ADAL" clId="{20AD4578-6C09-4DAD-971F-0BE8117B5072}" dt="2024-01-10T19:30:44.425" v="282" actId="478"/>
          <ac:spMkLst>
            <pc:docMk/>
            <pc:sldMk cId="3463728379" sldId="311"/>
            <ac:spMk id="7" creationId="{D5B21541-DFD0-8A22-3158-A677FB169252}"/>
          </ac:spMkLst>
        </pc:spChg>
        <pc:spChg chg="del">
          <ac:chgData name="Maximous, Andrew" userId="63610b64-fc52-40ba-80fa-ad7b4fd2b2bc" providerId="ADAL" clId="{20AD4578-6C09-4DAD-971F-0BE8117B5072}" dt="2024-01-10T19:30:42.894" v="281" actId="478"/>
          <ac:spMkLst>
            <pc:docMk/>
            <pc:sldMk cId="3463728379" sldId="311"/>
            <ac:spMk id="14" creationId="{BA3C96CA-9668-2533-0ECE-C7FEB2A409F2}"/>
          </ac:spMkLst>
        </pc:spChg>
        <pc:graphicFrameChg chg="add del mod">
          <ac:chgData name="Maximous, Andrew" userId="63610b64-fc52-40ba-80fa-ad7b4fd2b2bc" providerId="ADAL" clId="{20AD4578-6C09-4DAD-971F-0BE8117B5072}" dt="2024-01-10T19:31:07.019" v="292" actId="21"/>
          <ac:graphicFrameMkLst>
            <pc:docMk/>
            <pc:sldMk cId="3463728379" sldId="311"/>
            <ac:graphicFrameMk id="5" creationId="{F34781D5-9293-61B3-79D5-7CE7742114CC}"/>
          </ac:graphicFrameMkLst>
        </pc:graphicFrameChg>
      </pc:sldChg>
      <pc:sldChg chg="addSp delSp modSp add mod setBg delAnim">
        <pc:chgData name="Maximous, Andrew" userId="63610b64-fc52-40ba-80fa-ad7b4fd2b2bc" providerId="ADAL" clId="{20AD4578-6C09-4DAD-971F-0BE8117B5072}" dt="2024-01-10T19:43:01.664" v="463" actId="21"/>
        <pc:sldMkLst>
          <pc:docMk/>
          <pc:sldMk cId="3057604026" sldId="312"/>
        </pc:sldMkLst>
        <pc:spChg chg="add del mod">
          <ac:chgData name="Maximous, Andrew" userId="63610b64-fc52-40ba-80fa-ad7b4fd2b2bc" providerId="ADAL" clId="{20AD4578-6C09-4DAD-971F-0BE8117B5072}" dt="2024-01-10T19:31:05.518" v="291" actId="478"/>
          <ac:spMkLst>
            <pc:docMk/>
            <pc:sldMk cId="3057604026" sldId="312"/>
            <ac:spMk id="6" creationId="{470BC8E4-5CE3-026B-C1EE-AE75E1A81E92}"/>
          </ac:spMkLst>
        </pc:spChg>
        <pc:spChg chg="del">
          <ac:chgData name="Maximous, Andrew" userId="63610b64-fc52-40ba-80fa-ad7b4fd2b2bc" providerId="ADAL" clId="{20AD4578-6C09-4DAD-971F-0BE8117B5072}" dt="2024-01-10T19:31:04.683" v="290" actId="478"/>
          <ac:spMkLst>
            <pc:docMk/>
            <pc:sldMk cId="3057604026" sldId="312"/>
            <ac:spMk id="14" creationId="{BA3C96CA-9668-2533-0ECE-C7FEB2A409F2}"/>
          </ac:spMkLst>
        </pc:spChg>
        <pc:graphicFrameChg chg="add del mod">
          <ac:chgData name="Maximous, Andrew" userId="63610b64-fc52-40ba-80fa-ad7b4fd2b2bc" providerId="ADAL" clId="{20AD4578-6C09-4DAD-971F-0BE8117B5072}" dt="2024-01-10T19:32:10.029" v="294" actId="478"/>
          <ac:graphicFrameMkLst>
            <pc:docMk/>
            <pc:sldMk cId="3057604026" sldId="312"/>
            <ac:graphicFrameMk id="7" creationId="{5237B3DE-4DB6-6ACF-D90A-B3445D685DAB}"/>
          </ac:graphicFrameMkLst>
        </pc:graphicFrameChg>
        <pc:picChg chg="add del">
          <ac:chgData name="Maximous, Andrew" userId="63610b64-fc52-40ba-80fa-ad7b4fd2b2bc" providerId="ADAL" clId="{20AD4578-6C09-4DAD-971F-0BE8117B5072}" dt="2024-01-10T19:43:01.664" v="463" actId="21"/>
          <ac:picMkLst>
            <pc:docMk/>
            <pc:sldMk cId="3057604026" sldId="312"/>
            <ac:picMk id="3" creationId="{D5A43A43-EE57-F2B5-7E33-BFEF851F406C}"/>
          </ac:picMkLst>
        </pc:picChg>
        <pc:picChg chg="add mod">
          <ac:chgData name="Maximous, Andrew" userId="63610b64-fc52-40ba-80fa-ad7b4fd2b2bc" providerId="ADAL" clId="{20AD4578-6C09-4DAD-971F-0BE8117B5072}" dt="2024-01-10T19:32:36.720" v="305" actId="1076"/>
          <ac:picMkLst>
            <pc:docMk/>
            <pc:sldMk cId="3057604026" sldId="312"/>
            <ac:picMk id="10" creationId="{CF15C1D1-28E9-7173-4042-0C553CEB0888}"/>
          </ac:picMkLst>
        </pc:picChg>
      </pc:sldChg>
      <pc:sldChg chg="addSp delSp modSp add mod ord setBg addAnim delAnim modAnim">
        <pc:chgData name="Maximous, Andrew" userId="63610b64-fc52-40ba-80fa-ad7b4fd2b2bc" providerId="ADAL" clId="{20AD4578-6C09-4DAD-971F-0BE8117B5072}" dt="2024-01-10T19:46:13.532" v="538" actId="1076"/>
        <pc:sldMkLst>
          <pc:docMk/>
          <pc:sldMk cId="2096007691" sldId="313"/>
        </pc:sldMkLst>
        <pc:spChg chg="add del mod">
          <ac:chgData name="Maximous, Andrew" userId="63610b64-fc52-40ba-80fa-ad7b4fd2b2bc" providerId="ADAL" clId="{20AD4578-6C09-4DAD-971F-0BE8117B5072}" dt="2024-01-10T19:33:58.863" v="311" actId="478"/>
          <ac:spMkLst>
            <pc:docMk/>
            <pc:sldMk cId="2096007691" sldId="313"/>
            <ac:spMk id="6" creationId="{9891C05E-7B1E-3C5F-7CA2-42FEE16F5B56}"/>
          </ac:spMkLst>
        </pc:spChg>
        <pc:spChg chg="add del mod">
          <ac:chgData name="Maximous, Andrew" userId="63610b64-fc52-40ba-80fa-ad7b4fd2b2bc" providerId="ADAL" clId="{20AD4578-6C09-4DAD-971F-0BE8117B5072}" dt="2024-01-10T19:35:52.793" v="347" actId="478"/>
          <ac:spMkLst>
            <pc:docMk/>
            <pc:sldMk cId="2096007691" sldId="313"/>
            <ac:spMk id="10" creationId="{F894C46D-F53B-19EF-4DF4-89896D275D56}"/>
          </ac:spMkLst>
        </pc:spChg>
        <pc:spChg chg="add mod">
          <ac:chgData name="Maximous, Andrew" userId="63610b64-fc52-40ba-80fa-ad7b4fd2b2bc" providerId="ADAL" clId="{20AD4578-6C09-4DAD-971F-0BE8117B5072}" dt="2024-01-10T19:46:13.532" v="538" actId="1076"/>
          <ac:spMkLst>
            <pc:docMk/>
            <pc:sldMk cId="2096007691" sldId="313"/>
            <ac:spMk id="12" creationId="{A33F21D8-3371-5123-D191-EC617F5BAD87}"/>
          </ac:spMkLst>
        </pc:spChg>
        <pc:spChg chg="add del mod">
          <ac:chgData name="Maximous, Andrew" userId="63610b64-fc52-40ba-80fa-ad7b4fd2b2bc" providerId="ADAL" clId="{20AD4578-6C09-4DAD-971F-0BE8117B5072}" dt="2024-01-10T19:35:51.080" v="346" actId="478"/>
          <ac:spMkLst>
            <pc:docMk/>
            <pc:sldMk cId="2096007691" sldId="313"/>
            <ac:spMk id="14" creationId="{BA3C96CA-9668-2533-0ECE-C7FEB2A409F2}"/>
          </ac:spMkLst>
        </pc:spChg>
        <pc:graphicFrameChg chg="add mod modGraphic">
          <ac:chgData name="Maximous, Andrew" userId="63610b64-fc52-40ba-80fa-ad7b4fd2b2bc" providerId="ADAL" clId="{20AD4578-6C09-4DAD-971F-0BE8117B5072}" dt="2024-01-10T19:46:05.075" v="534" actId="1076"/>
          <ac:graphicFrameMkLst>
            <pc:docMk/>
            <pc:sldMk cId="2096007691" sldId="313"/>
            <ac:graphicFrameMk id="7" creationId="{4DD919FB-7F30-2B8F-E80E-BFA6408D55B7}"/>
          </ac:graphicFrameMkLst>
        </pc:graphicFrameChg>
      </pc:sldChg>
      <pc:sldChg chg="addSp delSp modSp add mod">
        <pc:chgData name="Maximous, Andrew" userId="63610b64-fc52-40ba-80fa-ad7b4fd2b2bc" providerId="ADAL" clId="{20AD4578-6C09-4DAD-971F-0BE8117B5072}" dt="2024-01-10T19:41:20.917" v="416" actId="1076"/>
        <pc:sldMkLst>
          <pc:docMk/>
          <pc:sldMk cId="3517123570" sldId="314"/>
        </pc:sldMkLst>
        <pc:spChg chg="mod">
          <ac:chgData name="Maximous, Andrew" userId="63610b64-fc52-40ba-80fa-ad7b4fd2b2bc" providerId="ADAL" clId="{20AD4578-6C09-4DAD-971F-0BE8117B5072}" dt="2024-01-10T19:36:19.952" v="368" actId="20577"/>
          <ac:spMkLst>
            <pc:docMk/>
            <pc:sldMk cId="3517123570" sldId="314"/>
            <ac:spMk id="2" creationId="{831C88B2-A4B9-67D5-1E9C-E474437F1B11}"/>
          </ac:spMkLst>
        </pc:spChg>
        <pc:graphicFrameChg chg="add mod modGraphic">
          <ac:chgData name="Maximous, Andrew" userId="63610b64-fc52-40ba-80fa-ad7b4fd2b2bc" providerId="ADAL" clId="{20AD4578-6C09-4DAD-971F-0BE8117B5072}" dt="2024-01-10T19:41:20.917" v="416" actId="1076"/>
          <ac:graphicFrameMkLst>
            <pc:docMk/>
            <pc:sldMk cId="3517123570" sldId="314"/>
            <ac:graphicFrameMk id="5" creationId="{A93A272D-921E-72F1-0B9D-DF3781ABA4E0}"/>
          </ac:graphicFrameMkLst>
        </pc:graphicFrameChg>
        <pc:graphicFrameChg chg="del">
          <ac:chgData name="Maximous, Andrew" userId="63610b64-fc52-40ba-80fa-ad7b4fd2b2bc" providerId="ADAL" clId="{20AD4578-6C09-4DAD-971F-0BE8117B5072}" dt="2024-01-10T19:36:24.786" v="369" actId="478"/>
          <ac:graphicFrameMkLst>
            <pc:docMk/>
            <pc:sldMk cId="3517123570" sldId="314"/>
            <ac:graphicFrameMk id="7" creationId="{4DD919FB-7F30-2B8F-E80E-BFA6408D55B7}"/>
          </ac:graphicFrameMkLst>
        </pc:graphicFrameChg>
        <pc:picChg chg="mod">
          <ac:chgData name="Maximous, Andrew" userId="63610b64-fc52-40ba-80fa-ad7b4fd2b2bc" providerId="ADAL" clId="{20AD4578-6C09-4DAD-971F-0BE8117B5072}" dt="2024-01-10T19:36:13.379" v="350" actId="1076"/>
          <ac:picMkLst>
            <pc:docMk/>
            <pc:sldMk cId="3517123570" sldId="314"/>
            <ac:picMk id="3" creationId="{D5A43A43-EE57-F2B5-7E33-BFEF851F406C}"/>
          </ac:picMkLst>
        </pc:picChg>
      </pc:sldChg>
      <pc:sldChg chg="modSp add mod ord">
        <pc:chgData name="Maximous, Andrew" userId="63610b64-fc52-40ba-80fa-ad7b4fd2b2bc" providerId="ADAL" clId="{20AD4578-6C09-4DAD-971F-0BE8117B5072}" dt="2024-01-10T19:45:37.191" v="533" actId="14734"/>
        <pc:sldMkLst>
          <pc:docMk/>
          <pc:sldMk cId="2106073626" sldId="315"/>
        </pc:sldMkLst>
        <pc:spChg chg="mod">
          <ac:chgData name="Maximous, Andrew" userId="63610b64-fc52-40ba-80fa-ad7b4fd2b2bc" providerId="ADAL" clId="{20AD4578-6C09-4DAD-971F-0BE8117B5072}" dt="2024-01-10T19:41:54.925" v="438" actId="20577"/>
          <ac:spMkLst>
            <pc:docMk/>
            <pc:sldMk cId="2106073626" sldId="315"/>
            <ac:spMk id="2" creationId="{831C88B2-A4B9-67D5-1E9C-E474437F1B11}"/>
          </ac:spMkLst>
        </pc:spChg>
        <pc:graphicFrameChg chg="mod modGraphic">
          <ac:chgData name="Maximous, Andrew" userId="63610b64-fc52-40ba-80fa-ad7b4fd2b2bc" providerId="ADAL" clId="{20AD4578-6C09-4DAD-971F-0BE8117B5072}" dt="2024-01-10T19:45:37.191" v="533" actId="14734"/>
          <ac:graphicFrameMkLst>
            <pc:docMk/>
            <pc:sldMk cId="2106073626" sldId="315"/>
            <ac:graphicFrameMk id="7" creationId="{4DD919FB-7F30-2B8F-E80E-BFA6408D55B7}"/>
          </ac:graphicFrameMkLst>
        </pc:graphicFrameChg>
        <pc:picChg chg="mod">
          <ac:chgData name="Maximous, Andrew" userId="63610b64-fc52-40ba-80fa-ad7b4fd2b2bc" providerId="ADAL" clId="{20AD4578-6C09-4DAD-971F-0BE8117B5072}" dt="2024-01-10T19:41:59.385" v="439" actId="1076"/>
          <ac:picMkLst>
            <pc:docMk/>
            <pc:sldMk cId="2106073626" sldId="315"/>
            <ac:picMk id="3" creationId="{D5A43A43-EE57-F2B5-7E33-BFEF851F406C}"/>
          </ac:picMkLst>
        </pc:picChg>
      </pc:sldChg>
    </pc:docChg>
  </pc:docChgLst>
  <pc:docChgLst>
    <pc:chgData name="Maximous, Andrew" userId="63610b64-fc52-40ba-80fa-ad7b4fd2b2bc" providerId="ADAL" clId="{E55BBA5E-ECB2-4B5F-BC99-2FF0FF647152}"/>
    <pc:docChg chg="modSld">
      <pc:chgData name="Maximous, Andrew" userId="63610b64-fc52-40ba-80fa-ad7b4fd2b2bc" providerId="ADAL" clId="{E55BBA5E-ECB2-4B5F-BC99-2FF0FF647152}" dt="2024-04-10T20:13:30.081" v="4" actId="14100"/>
      <pc:docMkLst>
        <pc:docMk/>
      </pc:docMkLst>
      <pc:sldChg chg="modSp mod">
        <pc:chgData name="Maximous, Andrew" userId="63610b64-fc52-40ba-80fa-ad7b4fd2b2bc" providerId="ADAL" clId="{E55BBA5E-ECB2-4B5F-BC99-2FF0FF647152}" dt="2024-04-10T20:13:30.081" v="4" actId="14100"/>
        <pc:sldMkLst>
          <pc:docMk/>
          <pc:sldMk cId="4163023812" sldId="322"/>
        </pc:sldMkLst>
        <pc:spChg chg="mod">
          <ac:chgData name="Maximous, Andrew" userId="63610b64-fc52-40ba-80fa-ad7b4fd2b2bc" providerId="ADAL" clId="{E55BBA5E-ECB2-4B5F-BC99-2FF0FF647152}" dt="2024-04-10T20:13:30.081" v="4" actId="14100"/>
          <ac:spMkLst>
            <pc:docMk/>
            <pc:sldMk cId="4163023812" sldId="322"/>
            <ac:spMk id="8" creationId="{8340102E-91F8-54B8-83F9-9C3911ED9535}"/>
          </ac:spMkLst>
        </pc:spChg>
      </pc:sldChg>
      <pc:sldChg chg="modSp mod">
        <pc:chgData name="Maximous, Andrew" userId="63610b64-fc52-40ba-80fa-ad7b4fd2b2bc" providerId="ADAL" clId="{E55BBA5E-ECB2-4B5F-BC99-2FF0FF647152}" dt="2024-04-10T20:13:00.095" v="3" actId="255"/>
        <pc:sldMkLst>
          <pc:docMk/>
          <pc:sldMk cId="1358194212" sldId="323"/>
        </pc:sldMkLst>
        <pc:spChg chg="mod">
          <ac:chgData name="Maximous, Andrew" userId="63610b64-fc52-40ba-80fa-ad7b4fd2b2bc" providerId="ADAL" clId="{E55BBA5E-ECB2-4B5F-BC99-2FF0FF647152}" dt="2024-04-10T20:13:00.095" v="3" actId="255"/>
          <ac:spMkLst>
            <pc:docMk/>
            <pc:sldMk cId="1358194212" sldId="323"/>
            <ac:spMk id="14" creationId="{BA3C96CA-9668-2533-0ECE-C7FEB2A409F2}"/>
          </ac:spMkLst>
        </pc:spChg>
      </pc:sldChg>
    </pc:docChg>
  </pc:docChgLst>
  <pc:docChgLst>
    <pc:chgData name="Maximous, Andrew" userId="63610b64-fc52-40ba-80fa-ad7b4fd2b2bc" providerId="ADAL" clId="{9924C497-08D0-4C4E-A711-CA8759604D55}"/>
    <pc:docChg chg="undo custSel addSld delSld modSld sldOrd">
      <pc:chgData name="Maximous, Andrew" userId="63610b64-fc52-40ba-80fa-ad7b4fd2b2bc" providerId="ADAL" clId="{9924C497-08D0-4C4E-A711-CA8759604D55}" dt="2024-04-10T02:09:42.892" v="964" actId="1076"/>
      <pc:docMkLst>
        <pc:docMk/>
      </pc:docMkLst>
      <pc:sldChg chg="modSp mod">
        <pc:chgData name="Maximous, Andrew" userId="63610b64-fc52-40ba-80fa-ad7b4fd2b2bc" providerId="ADAL" clId="{9924C497-08D0-4C4E-A711-CA8759604D55}" dt="2024-04-10T01:40:43.613" v="3" actId="20577"/>
        <pc:sldMkLst>
          <pc:docMk/>
          <pc:sldMk cId="3781681150" sldId="256"/>
        </pc:sldMkLst>
        <pc:spChg chg="mod">
          <ac:chgData name="Maximous, Andrew" userId="63610b64-fc52-40ba-80fa-ad7b4fd2b2bc" providerId="ADAL" clId="{9924C497-08D0-4C4E-A711-CA8759604D55}" dt="2024-04-10T01:40:43.613" v="3" actId="20577"/>
          <ac:spMkLst>
            <pc:docMk/>
            <pc:sldMk cId="3781681150" sldId="256"/>
            <ac:spMk id="2" creationId="{E8BA4EA4-558B-2BFE-2BDE-47B80FBBE386}"/>
          </ac:spMkLst>
        </pc:spChg>
      </pc:sldChg>
      <pc:sldChg chg="delSp modSp del mod modAnim">
        <pc:chgData name="Maximous, Andrew" userId="63610b64-fc52-40ba-80fa-ad7b4fd2b2bc" providerId="ADAL" clId="{9924C497-08D0-4C4E-A711-CA8759604D55}" dt="2024-04-10T01:43:42.194" v="102" actId="2696"/>
        <pc:sldMkLst>
          <pc:docMk/>
          <pc:sldMk cId="1414273541" sldId="257"/>
        </pc:sldMkLst>
        <pc:spChg chg="mod">
          <ac:chgData name="Maximous, Andrew" userId="63610b64-fc52-40ba-80fa-ad7b4fd2b2bc" providerId="ADAL" clId="{9924C497-08D0-4C4E-A711-CA8759604D55}" dt="2024-04-10T01:41:39.204" v="28" actId="14100"/>
          <ac:spMkLst>
            <pc:docMk/>
            <pc:sldMk cId="1414273541" sldId="257"/>
            <ac:spMk id="2" creationId="{831C88B2-A4B9-67D5-1E9C-E474437F1B11}"/>
          </ac:spMkLst>
        </pc:spChg>
        <pc:spChg chg="mod">
          <ac:chgData name="Maximous, Andrew" userId="63610b64-fc52-40ba-80fa-ad7b4fd2b2bc" providerId="ADAL" clId="{9924C497-08D0-4C4E-A711-CA8759604D55}" dt="2024-04-10T01:43:08.825" v="88"/>
          <ac:spMkLst>
            <pc:docMk/>
            <pc:sldMk cId="1414273541" sldId="257"/>
            <ac:spMk id="9" creationId="{9963C7FA-8A9F-6F5B-B879-1811341A3765}"/>
          </ac:spMkLst>
        </pc:spChg>
        <pc:spChg chg="mod">
          <ac:chgData name="Maximous, Andrew" userId="63610b64-fc52-40ba-80fa-ad7b4fd2b2bc" providerId="ADAL" clId="{9924C497-08D0-4C4E-A711-CA8759604D55}" dt="2024-04-10T01:43:06.997" v="86"/>
          <ac:spMkLst>
            <pc:docMk/>
            <pc:sldMk cId="1414273541" sldId="257"/>
            <ac:spMk id="14" creationId="{BA3C96CA-9668-2533-0ECE-C7FEB2A409F2}"/>
          </ac:spMkLst>
        </pc:spChg>
        <pc:picChg chg="del">
          <ac:chgData name="Maximous, Andrew" userId="63610b64-fc52-40ba-80fa-ad7b4fd2b2bc" providerId="ADAL" clId="{9924C497-08D0-4C4E-A711-CA8759604D55}" dt="2024-04-10T01:41:30.726" v="25" actId="478"/>
          <ac:picMkLst>
            <pc:docMk/>
            <pc:sldMk cId="1414273541" sldId="257"/>
            <ac:picMk id="3" creationId="{D5A43A43-EE57-F2B5-7E33-BFEF851F406C}"/>
          </ac:picMkLst>
        </pc:picChg>
      </pc:sldChg>
      <pc:sldChg chg="del">
        <pc:chgData name="Maximous, Andrew" userId="63610b64-fc52-40ba-80fa-ad7b4fd2b2bc" providerId="ADAL" clId="{9924C497-08D0-4C4E-A711-CA8759604D55}" dt="2024-04-10T01:42:50.801" v="82" actId="2696"/>
        <pc:sldMkLst>
          <pc:docMk/>
          <pc:sldMk cId="2710748216" sldId="316"/>
        </pc:sldMkLst>
      </pc:sldChg>
      <pc:sldChg chg="del">
        <pc:chgData name="Maximous, Andrew" userId="63610b64-fc52-40ba-80fa-ad7b4fd2b2bc" providerId="ADAL" clId="{9924C497-08D0-4C4E-A711-CA8759604D55}" dt="2024-04-10T01:42:50.801" v="82" actId="2696"/>
        <pc:sldMkLst>
          <pc:docMk/>
          <pc:sldMk cId="1771171361" sldId="317"/>
        </pc:sldMkLst>
      </pc:sldChg>
      <pc:sldChg chg="del">
        <pc:chgData name="Maximous, Andrew" userId="63610b64-fc52-40ba-80fa-ad7b4fd2b2bc" providerId="ADAL" clId="{9924C497-08D0-4C4E-A711-CA8759604D55}" dt="2024-04-10T01:42:50.801" v="82" actId="2696"/>
        <pc:sldMkLst>
          <pc:docMk/>
          <pc:sldMk cId="4142509586" sldId="318"/>
        </pc:sldMkLst>
      </pc:sldChg>
      <pc:sldChg chg="del">
        <pc:chgData name="Maximous, Andrew" userId="63610b64-fc52-40ba-80fa-ad7b4fd2b2bc" providerId="ADAL" clId="{9924C497-08D0-4C4E-A711-CA8759604D55}" dt="2024-04-10T01:42:50.801" v="82" actId="2696"/>
        <pc:sldMkLst>
          <pc:docMk/>
          <pc:sldMk cId="3094945928" sldId="319"/>
        </pc:sldMkLst>
      </pc:sldChg>
      <pc:sldChg chg="del">
        <pc:chgData name="Maximous, Andrew" userId="63610b64-fc52-40ba-80fa-ad7b4fd2b2bc" providerId="ADAL" clId="{9924C497-08D0-4C4E-A711-CA8759604D55}" dt="2024-04-10T01:42:50.801" v="82" actId="2696"/>
        <pc:sldMkLst>
          <pc:docMk/>
          <pc:sldMk cId="2253349669" sldId="320"/>
        </pc:sldMkLst>
      </pc:sldChg>
      <pc:sldChg chg="del">
        <pc:chgData name="Maximous, Andrew" userId="63610b64-fc52-40ba-80fa-ad7b4fd2b2bc" providerId="ADAL" clId="{9924C497-08D0-4C4E-A711-CA8759604D55}" dt="2024-04-10T01:42:50.801" v="82" actId="2696"/>
        <pc:sldMkLst>
          <pc:docMk/>
          <pc:sldMk cId="3384807912" sldId="321"/>
        </pc:sldMkLst>
      </pc:sldChg>
      <pc:sldChg chg="delSp modSp mod">
        <pc:chgData name="Maximous, Andrew" userId="63610b64-fc52-40ba-80fa-ad7b4fd2b2bc" providerId="ADAL" clId="{9924C497-08D0-4C4E-A711-CA8759604D55}" dt="2024-04-10T01:42:55.641" v="84" actId="1076"/>
        <pc:sldMkLst>
          <pc:docMk/>
          <pc:sldMk cId="4163023812" sldId="322"/>
        </pc:sldMkLst>
        <pc:spChg chg="mod">
          <ac:chgData name="Maximous, Andrew" userId="63610b64-fc52-40ba-80fa-ad7b4fd2b2bc" providerId="ADAL" clId="{9924C497-08D0-4C4E-A711-CA8759604D55}" dt="2024-04-10T01:42:55.641" v="84" actId="1076"/>
          <ac:spMkLst>
            <pc:docMk/>
            <pc:sldMk cId="4163023812" sldId="322"/>
            <ac:spMk id="8" creationId="{8340102E-91F8-54B8-83F9-9C3911ED9535}"/>
          </ac:spMkLst>
        </pc:spChg>
        <pc:picChg chg="del">
          <ac:chgData name="Maximous, Andrew" userId="63610b64-fc52-40ba-80fa-ad7b4fd2b2bc" providerId="ADAL" clId="{9924C497-08D0-4C4E-A711-CA8759604D55}" dt="2024-04-10T01:42:53.554" v="83" actId="478"/>
          <ac:picMkLst>
            <pc:docMk/>
            <pc:sldMk cId="4163023812" sldId="322"/>
            <ac:picMk id="10" creationId="{9C906E2D-D160-62AC-BC33-35BFEEB62587}"/>
          </ac:picMkLst>
        </pc:picChg>
      </pc:sldChg>
      <pc:sldChg chg="modSp add mod setBg">
        <pc:chgData name="Maximous, Andrew" userId="63610b64-fc52-40ba-80fa-ad7b4fd2b2bc" providerId="ADAL" clId="{9924C497-08D0-4C4E-A711-CA8759604D55}" dt="2024-04-10T01:43:36.206" v="100" actId="20577"/>
        <pc:sldMkLst>
          <pc:docMk/>
          <pc:sldMk cId="1358194212" sldId="323"/>
        </pc:sldMkLst>
        <pc:spChg chg="mod">
          <ac:chgData name="Maximous, Andrew" userId="63610b64-fc52-40ba-80fa-ad7b4fd2b2bc" providerId="ADAL" clId="{9924C497-08D0-4C4E-A711-CA8759604D55}" dt="2024-04-10T01:43:36.206" v="100" actId="20577"/>
          <ac:spMkLst>
            <pc:docMk/>
            <pc:sldMk cId="1358194212" sldId="323"/>
            <ac:spMk id="9" creationId="{9963C7FA-8A9F-6F5B-B879-1811341A3765}"/>
          </ac:spMkLst>
        </pc:spChg>
      </pc:sldChg>
      <pc:sldChg chg="add del setBg">
        <pc:chgData name="Maximous, Andrew" userId="63610b64-fc52-40ba-80fa-ad7b4fd2b2bc" providerId="ADAL" clId="{9924C497-08D0-4C4E-A711-CA8759604D55}" dt="2024-04-10T01:43:15.041" v="89" actId="2696"/>
        <pc:sldMkLst>
          <pc:docMk/>
          <pc:sldMk cId="2417054193" sldId="323"/>
        </pc:sldMkLst>
      </pc:sldChg>
      <pc:sldChg chg="addSp delSp modSp add mod">
        <pc:chgData name="Maximous, Andrew" userId="63610b64-fc52-40ba-80fa-ad7b4fd2b2bc" providerId="ADAL" clId="{9924C497-08D0-4C4E-A711-CA8759604D55}" dt="2024-04-10T01:44:35.183" v="148" actId="1076"/>
        <pc:sldMkLst>
          <pc:docMk/>
          <pc:sldMk cId="3321916870" sldId="324"/>
        </pc:sldMkLst>
        <pc:spChg chg="mod">
          <ac:chgData name="Maximous, Andrew" userId="63610b64-fc52-40ba-80fa-ad7b4fd2b2bc" providerId="ADAL" clId="{9924C497-08D0-4C4E-A711-CA8759604D55}" dt="2024-04-10T01:44:09.670" v="142" actId="20577"/>
          <ac:spMkLst>
            <pc:docMk/>
            <pc:sldMk cId="3321916870" sldId="324"/>
            <ac:spMk id="2" creationId="{831C88B2-A4B9-67D5-1E9C-E474437F1B11}"/>
          </ac:spMkLst>
        </pc:spChg>
        <pc:spChg chg="add del mod">
          <ac:chgData name="Maximous, Andrew" userId="63610b64-fc52-40ba-80fa-ad7b4fd2b2bc" providerId="ADAL" clId="{9924C497-08D0-4C4E-A711-CA8759604D55}" dt="2024-04-10T01:44:23.569" v="145" actId="478"/>
          <ac:spMkLst>
            <pc:docMk/>
            <pc:sldMk cId="3321916870" sldId="324"/>
            <ac:spMk id="4" creationId="{77D5FF1D-B797-6E0E-AD8F-F9FB519FC491}"/>
          </ac:spMkLst>
        </pc:spChg>
        <pc:spChg chg="del">
          <ac:chgData name="Maximous, Andrew" userId="63610b64-fc52-40ba-80fa-ad7b4fd2b2bc" providerId="ADAL" clId="{9924C497-08D0-4C4E-A711-CA8759604D55}" dt="2024-04-10T01:44:20.760" v="143" actId="478"/>
          <ac:spMkLst>
            <pc:docMk/>
            <pc:sldMk cId="3321916870" sldId="324"/>
            <ac:spMk id="14" creationId="{BA3C96CA-9668-2533-0ECE-C7FEB2A409F2}"/>
          </ac:spMkLst>
        </pc:spChg>
        <pc:picChg chg="add mod">
          <ac:chgData name="Maximous, Andrew" userId="63610b64-fc52-40ba-80fa-ad7b4fd2b2bc" providerId="ADAL" clId="{9924C497-08D0-4C4E-A711-CA8759604D55}" dt="2024-04-10T01:44:35.183" v="148" actId="1076"/>
          <ac:picMkLst>
            <pc:docMk/>
            <pc:sldMk cId="3321916870" sldId="324"/>
            <ac:picMk id="6" creationId="{63C93E58-0DE2-6E3C-11FD-9B59281F0BB7}"/>
          </ac:picMkLst>
        </pc:picChg>
      </pc:sldChg>
      <pc:sldChg chg="addSp delSp modSp add mod">
        <pc:chgData name="Maximous, Andrew" userId="63610b64-fc52-40ba-80fa-ad7b4fd2b2bc" providerId="ADAL" clId="{9924C497-08D0-4C4E-A711-CA8759604D55}" dt="2024-04-10T01:46:31.473" v="177" actId="1076"/>
        <pc:sldMkLst>
          <pc:docMk/>
          <pc:sldMk cId="3140378423" sldId="325"/>
        </pc:sldMkLst>
        <pc:spChg chg="mod">
          <ac:chgData name="Maximous, Andrew" userId="63610b64-fc52-40ba-80fa-ad7b4fd2b2bc" providerId="ADAL" clId="{9924C497-08D0-4C4E-A711-CA8759604D55}" dt="2024-04-10T01:44:44.451" v="160" actId="20577"/>
          <ac:spMkLst>
            <pc:docMk/>
            <pc:sldMk cId="3140378423" sldId="325"/>
            <ac:spMk id="2" creationId="{831C88B2-A4B9-67D5-1E9C-E474437F1B11}"/>
          </ac:spMkLst>
        </pc:spChg>
        <pc:picChg chg="add mod">
          <ac:chgData name="Maximous, Andrew" userId="63610b64-fc52-40ba-80fa-ad7b4fd2b2bc" providerId="ADAL" clId="{9924C497-08D0-4C4E-A711-CA8759604D55}" dt="2024-04-10T01:46:00.025" v="175" actId="1076"/>
          <ac:picMkLst>
            <pc:docMk/>
            <pc:sldMk cId="3140378423" sldId="325"/>
            <ac:picMk id="3" creationId="{6EE33D65-A718-F6DE-003E-B8D2089C538D}"/>
          </ac:picMkLst>
        </pc:picChg>
        <pc:picChg chg="add mod">
          <ac:chgData name="Maximous, Andrew" userId="63610b64-fc52-40ba-80fa-ad7b4fd2b2bc" providerId="ADAL" clId="{9924C497-08D0-4C4E-A711-CA8759604D55}" dt="2024-04-10T01:46:31.473" v="177" actId="1076"/>
          <ac:picMkLst>
            <pc:docMk/>
            <pc:sldMk cId="3140378423" sldId="325"/>
            <ac:picMk id="4" creationId="{3D7F915C-3EAF-3BE4-726A-0FAB4837D239}"/>
          </ac:picMkLst>
        </pc:picChg>
        <pc:picChg chg="del">
          <ac:chgData name="Maximous, Andrew" userId="63610b64-fc52-40ba-80fa-ad7b4fd2b2bc" providerId="ADAL" clId="{9924C497-08D0-4C4E-A711-CA8759604D55}" dt="2024-04-10T01:44:46.685" v="161" actId="478"/>
          <ac:picMkLst>
            <pc:docMk/>
            <pc:sldMk cId="3140378423" sldId="325"/>
            <ac:picMk id="6" creationId="{63C93E58-0DE2-6E3C-11FD-9B59281F0BB7}"/>
          </ac:picMkLst>
        </pc:picChg>
      </pc:sldChg>
      <pc:sldChg chg="addSp delSp modSp add mod">
        <pc:chgData name="Maximous, Andrew" userId="63610b64-fc52-40ba-80fa-ad7b4fd2b2bc" providerId="ADAL" clId="{9924C497-08D0-4C4E-A711-CA8759604D55}" dt="2024-04-10T01:47:39.953" v="191" actId="1076"/>
        <pc:sldMkLst>
          <pc:docMk/>
          <pc:sldMk cId="1935033871" sldId="326"/>
        </pc:sldMkLst>
        <pc:spChg chg="mod">
          <ac:chgData name="Maximous, Andrew" userId="63610b64-fc52-40ba-80fa-ad7b4fd2b2bc" providerId="ADAL" clId="{9924C497-08D0-4C4E-A711-CA8759604D55}" dt="2024-04-10T01:45:23.704" v="170" actId="20577"/>
          <ac:spMkLst>
            <pc:docMk/>
            <pc:sldMk cId="1935033871" sldId="326"/>
            <ac:spMk id="2" creationId="{831C88B2-A4B9-67D5-1E9C-E474437F1B11}"/>
          </ac:spMkLst>
        </pc:spChg>
        <pc:picChg chg="del">
          <ac:chgData name="Maximous, Andrew" userId="63610b64-fc52-40ba-80fa-ad7b4fd2b2bc" providerId="ADAL" clId="{9924C497-08D0-4C4E-A711-CA8759604D55}" dt="2024-04-10T01:45:51.610" v="171" actId="478"/>
          <ac:picMkLst>
            <pc:docMk/>
            <pc:sldMk cId="1935033871" sldId="326"/>
            <ac:picMk id="3" creationId="{6EE33D65-A718-F6DE-003E-B8D2089C538D}"/>
          </ac:picMkLst>
        </pc:picChg>
        <pc:picChg chg="add mod">
          <ac:chgData name="Maximous, Andrew" userId="63610b64-fc52-40ba-80fa-ad7b4fd2b2bc" providerId="ADAL" clId="{9924C497-08D0-4C4E-A711-CA8759604D55}" dt="2024-04-10T01:47:34.744" v="190" actId="1076"/>
          <ac:picMkLst>
            <pc:docMk/>
            <pc:sldMk cId="1935033871" sldId="326"/>
            <ac:picMk id="4" creationId="{08AC2BA8-1D78-469B-FEB5-D0530C84E92D}"/>
          </ac:picMkLst>
        </pc:picChg>
        <pc:picChg chg="add mod modCrop">
          <ac:chgData name="Maximous, Andrew" userId="63610b64-fc52-40ba-80fa-ad7b4fd2b2bc" providerId="ADAL" clId="{9924C497-08D0-4C4E-A711-CA8759604D55}" dt="2024-04-10T01:47:39.953" v="191" actId="1076"/>
          <ac:picMkLst>
            <pc:docMk/>
            <pc:sldMk cId="1935033871" sldId="326"/>
            <ac:picMk id="6" creationId="{C7997298-1B9F-6F1A-0B52-1AD8524972FF}"/>
          </ac:picMkLst>
        </pc:picChg>
        <pc:picChg chg="add mod modCrop">
          <ac:chgData name="Maximous, Andrew" userId="63610b64-fc52-40ba-80fa-ad7b4fd2b2bc" providerId="ADAL" clId="{9924C497-08D0-4C4E-A711-CA8759604D55}" dt="2024-04-10T01:47:39.953" v="191" actId="1076"/>
          <ac:picMkLst>
            <pc:docMk/>
            <pc:sldMk cId="1935033871" sldId="326"/>
            <ac:picMk id="7" creationId="{DF7BDE5B-D196-A0DF-5336-0CF2E5DD41E4}"/>
          </ac:picMkLst>
        </pc:picChg>
      </pc:sldChg>
      <pc:sldChg chg="addSp delSp modSp add mod">
        <pc:chgData name="Maximous, Andrew" userId="63610b64-fc52-40ba-80fa-ad7b4fd2b2bc" providerId="ADAL" clId="{9924C497-08D0-4C4E-A711-CA8759604D55}" dt="2024-04-10T01:49:03.509" v="209" actId="1076"/>
        <pc:sldMkLst>
          <pc:docMk/>
          <pc:sldMk cId="842368680" sldId="327"/>
        </pc:sldMkLst>
        <pc:spChg chg="mod">
          <ac:chgData name="Maximous, Andrew" userId="63610b64-fc52-40ba-80fa-ad7b4fd2b2bc" providerId="ADAL" clId="{9924C497-08D0-4C4E-A711-CA8759604D55}" dt="2024-04-10T01:48:03.623" v="195" actId="20577"/>
          <ac:spMkLst>
            <pc:docMk/>
            <pc:sldMk cId="842368680" sldId="327"/>
            <ac:spMk id="2" creationId="{831C88B2-A4B9-67D5-1E9C-E474437F1B11}"/>
          </ac:spMkLst>
        </pc:spChg>
        <pc:picChg chg="add mod">
          <ac:chgData name="Maximous, Andrew" userId="63610b64-fc52-40ba-80fa-ad7b4fd2b2bc" providerId="ADAL" clId="{9924C497-08D0-4C4E-A711-CA8759604D55}" dt="2024-04-10T01:48:32.340" v="200" actId="167"/>
          <ac:picMkLst>
            <pc:docMk/>
            <pc:sldMk cId="842368680" sldId="327"/>
            <ac:picMk id="3" creationId="{3714128F-240B-3051-9DD0-9A14471F8D55}"/>
          </ac:picMkLst>
        </pc:picChg>
        <pc:picChg chg="del">
          <ac:chgData name="Maximous, Andrew" userId="63610b64-fc52-40ba-80fa-ad7b4fd2b2bc" providerId="ADAL" clId="{9924C497-08D0-4C4E-A711-CA8759604D55}" dt="2024-04-10T01:48:36.593" v="201" actId="478"/>
          <ac:picMkLst>
            <pc:docMk/>
            <pc:sldMk cId="842368680" sldId="327"/>
            <ac:picMk id="4" creationId="{08AC2BA8-1D78-469B-FEB5-D0530C84E92D}"/>
          </ac:picMkLst>
        </pc:picChg>
        <pc:picChg chg="mod">
          <ac:chgData name="Maximous, Andrew" userId="63610b64-fc52-40ba-80fa-ad7b4fd2b2bc" providerId="ADAL" clId="{9924C497-08D0-4C4E-A711-CA8759604D55}" dt="2024-04-10T01:48:21.391" v="199" actId="14100"/>
          <ac:picMkLst>
            <pc:docMk/>
            <pc:sldMk cId="842368680" sldId="327"/>
            <ac:picMk id="6" creationId="{C7997298-1B9F-6F1A-0B52-1AD8524972FF}"/>
          </ac:picMkLst>
        </pc:picChg>
        <pc:picChg chg="del">
          <ac:chgData name="Maximous, Andrew" userId="63610b64-fc52-40ba-80fa-ad7b4fd2b2bc" providerId="ADAL" clId="{9924C497-08D0-4C4E-A711-CA8759604D55}" dt="2024-04-10T01:47:46.474" v="193" actId="478"/>
          <ac:picMkLst>
            <pc:docMk/>
            <pc:sldMk cId="842368680" sldId="327"/>
            <ac:picMk id="7" creationId="{DF7BDE5B-D196-A0DF-5336-0CF2E5DD41E4}"/>
          </ac:picMkLst>
        </pc:picChg>
        <pc:picChg chg="add mod">
          <ac:chgData name="Maximous, Andrew" userId="63610b64-fc52-40ba-80fa-ad7b4fd2b2bc" providerId="ADAL" clId="{9924C497-08D0-4C4E-A711-CA8759604D55}" dt="2024-04-10T01:49:03.509" v="209" actId="1076"/>
          <ac:picMkLst>
            <pc:docMk/>
            <pc:sldMk cId="842368680" sldId="327"/>
            <ac:picMk id="8" creationId="{173F0F53-5C0A-6478-A165-8372F5514D5C}"/>
          </ac:picMkLst>
        </pc:picChg>
      </pc:sldChg>
      <pc:sldChg chg="addSp delSp modSp add mod">
        <pc:chgData name="Maximous, Andrew" userId="63610b64-fc52-40ba-80fa-ad7b4fd2b2bc" providerId="ADAL" clId="{9924C497-08D0-4C4E-A711-CA8759604D55}" dt="2024-04-10T01:50:25.785" v="226" actId="1076"/>
        <pc:sldMkLst>
          <pc:docMk/>
          <pc:sldMk cId="3852644955" sldId="328"/>
        </pc:sldMkLst>
        <pc:spChg chg="mod">
          <ac:chgData name="Maximous, Andrew" userId="63610b64-fc52-40ba-80fa-ad7b4fd2b2bc" providerId="ADAL" clId="{9924C497-08D0-4C4E-A711-CA8759604D55}" dt="2024-04-10T01:49:20.263" v="212" actId="20577"/>
          <ac:spMkLst>
            <pc:docMk/>
            <pc:sldMk cId="3852644955" sldId="328"/>
            <ac:spMk id="2" creationId="{831C88B2-A4B9-67D5-1E9C-E474437F1B11}"/>
          </ac:spMkLst>
        </pc:spChg>
        <pc:picChg chg="del">
          <ac:chgData name="Maximous, Andrew" userId="63610b64-fc52-40ba-80fa-ad7b4fd2b2bc" providerId="ADAL" clId="{9924C497-08D0-4C4E-A711-CA8759604D55}" dt="2024-04-10T01:49:36.575" v="214" actId="478"/>
          <ac:picMkLst>
            <pc:docMk/>
            <pc:sldMk cId="3852644955" sldId="328"/>
            <ac:picMk id="3" creationId="{3714128F-240B-3051-9DD0-9A14471F8D55}"/>
          </ac:picMkLst>
        </pc:picChg>
        <pc:picChg chg="add mod">
          <ac:chgData name="Maximous, Andrew" userId="63610b64-fc52-40ba-80fa-ad7b4fd2b2bc" providerId="ADAL" clId="{9924C497-08D0-4C4E-A711-CA8759604D55}" dt="2024-04-10T01:49:39.977" v="216" actId="1076"/>
          <ac:picMkLst>
            <pc:docMk/>
            <pc:sldMk cId="3852644955" sldId="328"/>
            <ac:picMk id="4" creationId="{D7044F85-646E-E3D1-1AD4-C64464663BF3}"/>
          </ac:picMkLst>
        </pc:picChg>
        <pc:picChg chg="mod">
          <ac:chgData name="Maximous, Andrew" userId="63610b64-fc52-40ba-80fa-ad7b4fd2b2bc" providerId="ADAL" clId="{9924C497-08D0-4C4E-A711-CA8759604D55}" dt="2024-04-10T01:50:02.106" v="220" actId="1037"/>
          <ac:picMkLst>
            <pc:docMk/>
            <pc:sldMk cId="3852644955" sldId="328"/>
            <ac:picMk id="6" creationId="{C7997298-1B9F-6F1A-0B52-1AD8524972FF}"/>
          </ac:picMkLst>
        </pc:picChg>
        <pc:picChg chg="add mod">
          <ac:chgData name="Maximous, Andrew" userId="63610b64-fc52-40ba-80fa-ad7b4fd2b2bc" providerId="ADAL" clId="{9924C497-08D0-4C4E-A711-CA8759604D55}" dt="2024-04-10T01:50:25.785" v="226" actId="1076"/>
          <ac:picMkLst>
            <pc:docMk/>
            <pc:sldMk cId="3852644955" sldId="328"/>
            <ac:picMk id="7" creationId="{9F22622D-1666-18C6-0F3D-83998433A163}"/>
          </ac:picMkLst>
        </pc:picChg>
        <pc:picChg chg="del">
          <ac:chgData name="Maximous, Andrew" userId="63610b64-fc52-40ba-80fa-ad7b4fd2b2bc" providerId="ADAL" clId="{9924C497-08D0-4C4E-A711-CA8759604D55}" dt="2024-04-10T01:49:34.476" v="213" actId="478"/>
          <ac:picMkLst>
            <pc:docMk/>
            <pc:sldMk cId="3852644955" sldId="328"/>
            <ac:picMk id="8" creationId="{173F0F53-5C0A-6478-A165-8372F5514D5C}"/>
          </ac:picMkLst>
        </pc:picChg>
      </pc:sldChg>
      <pc:sldChg chg="addSp delSp modSp add mod">
        <pc:chgData name="Maximous, Andrew" userId="63610b64-fc52-40ba-80fa-ad7b4fd2b2bc" providerId="ADAL" clId="{9924C497-08D0-4C4E-A711-CA8759604D55}" dt="2024-04-10T01:51:26.015" v="240" actId="14100"/>
        <pc:sldMkLst>
          <pc:docMk/>
          <pc:sldMk cId="1128324485" sldId="329"/>
        </pc:sldMkLst>
        <pc:spChg chg="mod">
          <ac:chgData name="Maximous, Andrew" userId="63610b64-fc52-40ba-80fa-ad7b4fd2b2bc" providerId="ADAL" clId="{9924C497-08D0-4C4E-A711-CA8759604D55}" dt="2024-04-10T01:50:35.605" v="229" actId="20577"/>
          <ac:spMkLst>
            <pc:docMk/>
            <pc:sldMk cId="1128324485" sldId="329"/>
            <ac:spMk id="2" creationId="{831C88B2-A4B9-67D5-1E9C-E474437F1B11}"/>
          </ac:spMkLst>
        </pc:spChg>
        <pc:picChg chg="add mod">
          <ac:chgData name="Maximous, Andrew" userId="63610b64-fc52-40ba-80fa-ad7b4fd2b2bc" providerId="ADAL" clId="{9924C497-08D0-4C4E-A711-CA8759604D55}" dt="2024-04-10T01:51:02.392" v="234" actId="14100"/>
          <ac:picMkLst>
            <pc:docMk/>
            <pc:sldMk cId="1128324485" sldId="329"/>
            <ac:picMk id="3" creationId="{8A68A0F4-71CF-1D1E-5D26-7F7B76370CCE}"/>
          </ac:picMkLst>
        </pc:picChg>
        <pc:picChg chg="del">
          <ac:chgData name="Maximous, Andrew" userId="63610b64-fc52-40ba-80fa-ad7b4fd2b2bc" providerId="ADAL" clId="{9924C497-08D0-4C4E-A711-CA8759604D55}" dt="2024-04-10T01:50:50.143" v="231" actId="478"/>
          <ac:picMkLst>
            <pc:docMk/>
            <pc:sldMk cId="1128324485" sldId="329"/>
            <ac:picMk id="4" creationId="{D7044F85-646E-E3D1-1AD4-C64464663BF3}"/>
          </ac:picMkLst>
        </pc:picChg>
        <pc:picChg chg="del">
          <ac:chgData name="Maximous, Andrew" userId="63610b64-fc52-40ba-80fa-ad7b4fd2b2bc" providerId="ADAL" clId="{9924C497-08D0-4C4E-A711-CA8759604D55}" dt="2024-04-10T01:50:39.456" v="230" actId="478"/>
          <ac:picMkLst>
            <pc:docMk/>
            <pc:sldMk cId="1128324485" sldId="329"/>
            <ac:picMk id="7" creationId="{9F22622D-1666-18C6-0F3D-83998433A163}"/>
          </ac:picMkLst>
        </pc:picChg>
        <pc:picChg chg="add mod">
          <ac:chgData name="Maximous, Andrew" userId="63610b64-fc52-40ba-80fa-ad7b4fd2b2bc" providerId="ADAL" clId="{9924C497-08D0-4C4E-A711-CA8759604D55}" dt="2024-04-10T01:51:26.015" v="240" actId="14100"/>
          <ac:picMkLst>
            <pc:docMk/>
            <pc:sldMk cId="1128324485" sldId="329"/>
            <ac:picMk id="8" creationId="{BCE41D45-7382-81F4-6EA0-B0D46C6945FF}"/>
          </ac:picMkLst>
        </pc:picChg>
      </pc:sldChg>
      <pc:sldChg chg="addSp delSp modSp add del mod ord">
        <pc:chgData name="Maximous, Andrew" userId="63610b64-fc52-40ba-80fa-ad7b4fd2b2bc" providerId="ADAL" clId="{9924C497-08D0-4C4E-A711-CA8759604D55}" dt="2024-04-10T02:02:13.344" v="518" actId="2696"/>
        <pc:sldMkLst>
          <pc:docMk/>
          <pc:sldMk cId="813442902" sldId="330"/>
        </pc:sldMkLst>
        <pc:spChg chg="mod">
          <ac:chgData name="Maximous, Andrew" userId="63610b64-fc52-40ba-80fa-ad7b4fd2b2bc" providerId="ADAL" clId="{9924C497-08D0-4C4E-A711-CA8759604D55}" dt="2024-04-10T01:51:36.633" v="248" actId="20577"/>
          <ac:spMkLst>
            <pc:docMk/>
            <pc:sldMk cId="813442902" sldId="330"/>
            <ac:spMk id="2" creationId="{831C88B2-A4B9-67D5-1E9C-E474437F1B11}"/>
          </ac:spMkLst>
        </pc:spChg>
        <pc:graphicFrameChg chg="add mod modGraphic">
          <ac:chgData name="Maximous, Andrew" userId="63610b64-fc52-40ba-80fa-ad7b4fd2b2bc" providerId="ADAL" clId="{9924C497-08D0-4C4E-A711-CA8759604D55}" dt="2024-04-10T01:53:54.320" v="374" actId="179"/>
          <ac:graphicFrameMkLst>
            <pc:docMk/>
            <pc:sldMk cId="813442902" sldId="330"/>
            <ac:graphicFrameMk id="3" creationId="{29F9E945-92C4-2A7D-1B65-4BEB21BAF383}"/>
          </ac:graphicFrameMkLst>
        </pc:graphicFrameChg>
        <pc:picChg chg="del">
          <ac:chgData name="Maximous, Andrew" userId="63610b64-fc52-40ba-80fa-ad7b4fd2b2bc" providerId="ADAL" clId="{9924C497-08D0-4C4E-A711-CA8759604D55}" dt="2024-04-10T01:51:38.510" v="249" actId="478"/>
          <ac:picMkLst>
            <pc:docMk/>
            <pc:sldMk cId="813442902" sldId="330"/>
            <ac:picMk id="6" creationId="{63C93E58-0DE2-6E3C-11FD-9B59281F0BB7}"/>
          </ac:picMkLst>
        </pc:picChg>
      </pc:sldChg>
      <pc:sldChg chg="addSp delSp modSp add mod ord">
        <pc:chgData name="Maximous, Andrew" userId="63610b64-fc52-40ba-80fa-ad7b4fd2b2bc" providerId="ADAL" clId="{9924C497-08D0-4C4E-A711-CA8759604D55}" dt="2024-04-10T02:05:49.678" v="785" actId="692"/>
        <pc:sldMkLst>
          <pc:docMk/>
          <pc:sldMk cId="1689462313" sldId="331"/>
        </pc:sldMkLst>
        <pc:spChg chg="mod">
          <ac:chgData name="Maximous, Andrew" userId="63610b64-fc52-40ba-80fa-ad7b4fd2b2bc" providerId="ADAL" clId="{9924C497-08D0-4C4E-A711-CA8759604D55}" dt="2024-04-10T02:02:33.917" v="529" actId="20577"/>
          <ac:spMkLst>
            <pc:docMk/>
            <pc:sldMk cId="1689462313" sldId="331"/>
            <ac:spMk id="2" creationId="{831C88B2-A4B9-67D5-1E9C-E474437F1B11}"/>
          </ac:spMkLst>
        </pc:spChg>
        <pc:spChg chg="add del mod">
          <ac:chgData name="Maximous, Andrew" userId="63610b64-fc52-40ba-80fa-ad7b4fd2b2bc" providerId="ADAL" clId="{9924C497-08D0-4C4E-A711-CA8759604D55}" dt="2024-04-10T01:54:15.810" v="377" actId="478"/>
          <ac:spMkLst>
            <pc:docMk/>
            <pc:sldMk cId="1689462313" sldId="331"/>
            <ac:spMk id="4" creationId="{F3E512BB-FAB7-B198-742A-A0A9DF0FE505}"/>
          </ac:spMkLst>
        </pc:spChg>
        <pc:spChg chg="add mod">
          <ac:chgData name="Maximous, Andrew" userId="63610b64-fc52-40ba-80fa-ad7b4fd2b2bc" providerId="ADAL" clId="{9924C497-08D0-4C4E-A711-CA8759604D55}" dt="2024-04-10T02:00:13.324" v="504" actId="20577"/>
          <ac:spMkLst>
            <pc:docMk/>
            <pc:sldMk cId="1689462313" sldId="331"/>
            <ac:spMk id="7" creationId="{5B8CC6C6-F8B7-F2BC-BDDF-49D5C59A46CE}"/>
          </ac:spMkLst>
        </pc:spChg>
        <pc:spChg chg="del">
          <ac:chgData name="Maximous, Andrew" userId="63610b64-fc52-40ba-80fa-ad7b4fd2b2bc" providerId="ADAL" clId="{9924C497-08D0-4C4E-A711-CA8759604D55}" dt="2024-04-10T01:54:14.118" v="376" actId="478"/>
          <ac:spMkLst>
            <pc:docMk/>
            <pc:sldMk cId="1689462313" sldId="331"/>
            <ac:spMk id="14" creationId="{BA3C96CA-9668-2533-0ECE-C7FEB2A409F2}"/>
          </ac:spMkLst>
        </pc:spChg>
        <pc:picChg chg="add mod">
          <ac:chgData name="Maximous, Andrew" userId="63610b64-fc52-40ba-80fa-ad7b4fd2b2bc" providerId="ADAL" clId="{9924C497-08D0-4C4E-A711-CA8759604D55}" dt="2024-04-10T01:59:09.070" v="444" actId="1076"/>
          <ac:picMkLst>
            <pc:docMk/>
            <pc:sldMk cId="1689462313" sldId="331"/>
            <ac:picMk id="6" creationId="{BB9DBD19-71A7-392E-7CFD-41094F637741}"/>
          </ac:picMkLst>
        </pc:picChg>
        <pc:cxnChg chg="add mod">
          <ac:chgData name="Maximous, Andrew" userId="63610b64-fc52-40ba-80fa-ad7b4fd2b2bc" providerId="ADAL" clId="{9924C497-08D0-4C4E-A711-CA8759604D55}" dt="2024-04-10T02:05:49.678" v="785" actId="692"/>
          <ac:cxnSpMkLst>
            <pc:docMk/>
            <pc:sldMk cId="1689462313" sldId="331"/>
            <ac:cxnSpMk id="10" creationId="{D4924999-6EB8-5057-BC1B-11814ACBF0CF}"/>
          </ac:cxnSpMkLst>
        </pc:cxnChg>
      </pc:sldChg>
      <pc:sldChg chg="addSp delSp modSp add mod">
        <pc:chgData name="Maximous, Andrew" userId="63610b64-fc52-40ba-80fa-ad7b4fd2b2bc" providerId="ADAL" clId="{9924C497-08D0-4C4E-A711-CA8759604D55}" dt="2024-04-10T02:08:07.185" v="816" actId="207"/>
        <pc:sldMkLst>
          <pc:docMk/>
          <pc:sldMk cId="2176274608" sldId="332"/>
        </pc:sldMkLst>
        <pc:spChg chg="add mod">
          <ac:chgData name="Maximous, Andrew" userId="63610b64-fc52-40ba-80fa-ad7b4fd2b2bc" providerId="ADAL" clId="{9924C497-08D0-4C4E-A711-CA8759604D55}" dt="2024-04-10T02:08:07.185" v="816" actId="207"/>
          <ac:spMkLst>
            <pc:docMk/>
            <pc:sldMk cId="2176274608" sldId="332"/>
            <ac:spMk id="3" creationId="{9CF9F0D6-1FD7-2F04-3A7E-C5F8EBB3C5EC}"/>
          </ac:spMkLst>
        </pc:spChg>
        <pc:spChg chg="mod">
          <ac:chgData name="Maximous, Andrew" userId="63610b64-fc52-40ba-80fa-ad7b4fd2b2bc" providerId="ADAL" clId="{9924C497-08D0-4C4E-A711-CA8759604D55}" dt="2024-04-10T02:03:24.159" v="564" actId="20577"/>
          <ac:spMkLst>
            <pc:docMk/>
            <pc:sldMk cId="2176274608" sldId="332"/>
            <ac:spMk id="7" creationId="{5B8CC6C6-F8B7-F2BC-BDDF-49D5C59A46CE}"/>
          </ac:spMkLst>
        </pc:spChg>
        <pc:cxnChg chg="del">
          <ac:chgData name="Maximous, Andrew" userId="63610b64-fc52-40ba-80fa-ad7b4fd2b2bc" providerId="ADAL" clId="{9924C497-08D0-4C4E-A711-CA8759604D55}" dt="2024-04-10T02:04:02.192" v="566" actId="478"/>
          <ac:cxnSpMkLst>
            <pc:docMk/>
            <pc:sldMk cId="2176274608" sldId="332"/>
            <ac:cxnSpMk id="10" creationId="{D4924999-6EB8-5057-BC1B-11814ACBF0CF}"/>
          </ac:cxnSpMkLst>
        </pc:cxnChg>
      </pc:sldChg>
      <pc:sldChg chg="addSp delSp modSp add mod">
        <pc:chgData name="Maximous, Andrew" userId="63610b64-fc52-40ba-80fa-ad7b4fd2b2bc" providerId="ADAL" clId="{9924C497-08D0-4C4E-A711-CA8759604D55}" dt="2024-04-10T02:08:50.623" v="928" actId="478"/>
        <pc:sldMkLst>
          <pc:docMk/>
          <pc:sldMk cId="546754358" sldId="333"/>
        </pc:sldMkLst>
        <pc:spChg chg="del mod">
          <ac:chgData name="Maximous, Andrew" userId="63610b64-fc52-40ba-80fa-ad7b4fd2b2bc" providerId="ADAL" clId="{9924C497-08D0-4C4E-A711-CA8759604D55}" dt="2024-04-10T02:08:50.623" v="928" actId="478"/>
          <ac:spMkLst>
            <pc:docMk/>
            <pc:sldMk cId="546754358" sldId="333"/>
            <ac:spMk id="3" creationId="{9CF9F0D6-1FD7-2F04-3A7E-C5F8EBB3C5EC}"/>
          </ac:spMkLst>
        </pc:spChg>
        <pc:spChg chg="add mod">
          <ac:chgData name="Maximous, Andrew" userId="63610b64-fc52-40ba-80fa-ad7b4fd2b2bc" providerId="ADAL" clId="{9924C497-08D0-4C4E-A711-CA8759604D55}" dt="2024-04-10T02:08:46.590" v="927" actId="207"/>
          <ac:spMkLst>
            <pc:docMk/>
            <pc:sldMk cId="546754358" sldId="333"/>
            <ac:spMk id="4" creationId="{296DB27D-58F1-75C1-7EE3-0F2397176665}"/>
          </ac:spMkLst>
        </pc:spChg>
        <pc:spChg chg="mod">
          <ac:chgData name="Maximous, Andrew" userId="63610b64-fc52-40ba-80fa-ad7b4fd2b2bc" providerId="ADAL" clId="{9924C497-08D0-4C4E-A711-CA8759604D55}" dt="2024-04-10T02:06:12.348" v="812" actId="20577"/>
          <ac:spMkLst>
            <pc:docMk/>
            <pc:sldMk cId="546754358" sldId="333"/>
            <ac:spMk id="7" creationId="{5B8CC6C6-F8B7-F2BC-BDDF-49D5C59A46CE}"/>
          </ac:spMkLst>
        </pc:spChg>
      </pc:sldChg>
      <pc:sldChg chg="modSp add mod">
        <pc:chgData name="Maximous, Andrew" userId="63610b64-fc52-40ba-80fa-ad7b4fd2b2bc" providerId="ADAL" clId="{9924C497-08D0-4C4E-A711-CA8759604D55}" dt="2024-04-10T02:09:42.892" v="964" actId="1076"/>
        <pc:sldMkLst>
          <pc:docMk/>
          <pc:sldMk cId="81172869" sldId="334"/>
        </pc:sldMkLst>
        <pc:spChg chg="mod">
          <ac:chgData name="Maximous, Andrew" userId="63610b64-fc52-40ba-80fa-ad7b4fd2b2bc" providerId="ADAL" clId="{9924C497-08D0-4C4E-A711-CA8759604D55}" dt="2024-04-10T02:09:42.892" v="964" actId="1076"/>
          <ac:spMkLst>
            <pc:docMk/>
            <pc:sldMk cId="81172869" sldId="334"/>
            <ac:spMk id="4" creationId="{296DB27D-58F1-75C1-7EE3-0F2397176665}"/>
          </ac:spMkLst>
        </pc:spChg>
        <pc:spChg chg="mod">
          <ac:chgData name="Maximous, Andrew" userId="63610b64-fc52-40ba-80fa-ad7b4fd2b2bc" providerId="ADAL" clId="{9924C497-08D0-4C4E-A711-CA8759604D55}" dt="2024-04-10T02:09:21.719" v="960" actId="20577"/>
          <ac:spMkLst>
            <pc:docMk/>
            <pc:sldMk cId="81172869" sldId="334"/>
            <ac:spMk id="7" creationId="{5B8CC6C6-F8B7-F2BC-BDDF-49D5C59A46CE}"/>
          </ac:spMkLst>
        </pc:spChg>
      </pc:sldChg>
    </pc:docChg>
  </pc:docChgLst>
  <pc:docChgLst>
    <pc:chgData name="Maximous, Andrew" userId="63610b64-fc52-40ba-80fa-ad7b4fd2b2bc" providerId="ADAL" clId="{D8B30C59-CD5E-9844-AD0E-85708AE93D4B}"/>
    <pc:docChg chg="undo custSel addSld delSld modSld sldOrd">
      <pc:chgData name="Maximous, Andrew" userId="63610b64-fc52-40ba-80fa-ad7b4fd2b2bc" providerId="ADAL" clId="{D8B30C59-CD5E-9844-AD0E-85708AE93D4B}" dt="2024-04-10T01:36:49.898" v="620" actId="20577"/>
      <pc:docMkLst>
        <pc:docMk/>
      </pc:docMkLst>
      <pc:sldChg chg="addSp modSp mod">
        <pc:chgData name="Maximous, Andrew" userId="63610b64-fc52-40ba-80fa-ad7b4fd2b2bc" providerId="ADAL" clId="{D8B30C59-CD5E-9844-AD0E-85708AE93D4B}" dt="2024-04-10T01:33:52.293" v="612" actId="20577"/>
        <pc:sldMkLst>
          <pc:docMk/>
          <pc:sldMk cId="3781681150" sldId="256"/>
        </pc:sldMkLst>
        <pc:spChg chg="mod">
          <ac:chgData name="Maximous, Andrew" userId="63610b64-fc52-40ba-80fa-ad7b4fd2b2bc" providerId="ADAL" clId="{D8B30C59-CD5E-9844-AD0E-85708AE93D4B}" dt="2024-04-10T01:33:52.293" v="612" actId="20577"/>
          <ac:spMkLst>
            <pc:docMk/>
            <pc:sldMk cId="3781681150" sldId="256"/>
            <ac:spMk id="2" creationId="{E8BA4EA4-558B-2BFE-2BDE-47B80FBBE386}"/>
          </ac:spMkLst>
        </pc:spChg>
        <pc:spChg chg="mod">
          <ac:chgData name="Maximous, Andrew" userId="63610b64-fc52-40ba-80fa-ad7b4fd2b2bc" providerId="ADAL" clId="{D8B30C59-CD5E-9844-AD0E-85708AE93D4B}" dt="2024-04-10T00:52:13.728" v="34" actId="1035"/>
          <ac:spMkLst>
            <pc:docMk/>
            <pc:sldMk cId="3781681150" sldId="256"/>
            <ac:spMk id="3" creationId="{77E9987A-4D10-C401-5EFE-8511A681D37E}"/>
          </ac:spMkLst>
        </pc:spChg>
        <pc:spChg chg="add mod">
          <ac:chgData name="Maximous, Andrew" userId="63610b64-fc52-40ba-80fa-ad7b4fd2b2bc" providerId="ADAL" clId="{D8B30C59-CD5E-9844-AD0E-85708AE93D4B}" dt="2024-04-10T00:50:20.934" v="0"/>
          <ac:spMkLst>
            <pc:docMk/>
            <pc:sldMk cId="3781681150" sldId="256"/>
            <ac:spMk id="4" creationId="{406781AA-19D3-B9F6-1E29-A998C1AF3DB7}"/>
          </ac:spMkLst>
        </pc:spChg>
        <pc:picChg chg="mod">
          <ac:chgData name="Maximous, Andrew" userId="63610b64-fc52-40ba-80fa-ad7b4fd2b2bc" providerId="ADAL" clId="{D8B30C59-CD5E-9844-AD0E-85708AE93D4B}" dt="2024-04-10T00:52:13.728" v="34" actId="1035"/>
          <ac:picMkLst>
            <pc:docMk/>
            <pc:sldMk cId="3781681150" sldId="256"/>
            <ac:picMk id="7" creationId="{DAEFBEDB-8424-2F1B-03B0-BE2D35FC5B17}"/>
          </ac:picMkLst>
        </pc:picChg>
      </pc:sldChg>
      <pc:sldChg chg="addSp delSp modSp mod">
        <pc:chgData name="Maximous, Andrew" userId="63610b64-fc52-40ba-80fa-ad7b4fd2b2bc" providerId="ADAL" clId="{D8B30C59-CD5E-9844-AD0E-85708AE93D4B}" dt="2024-04-10T01:07:08.055" v="354" actId="1076"/>
        <pc:sldMkLst>
          <pc:docMk/>
          <pc:sldMk cId="1414273541" sldId="257"/>
        </pc:sldMkLst>
        <pc:spChg chg="mod">
          <ac:chgData name="Maximous, Andrew" userId="63610b64-fc52-40ba-80fa-ad7b4fd2b2bc" providerId="ADAL" clId="{D8B30C59-CD5E-9844-AD0E-85708AE93D4B}" dt="2024-04-10T01:07:08.055" v="354" actId="1076"/>
          <ac:spMkLst>
            <pc:docMk/>
            <pc:sldMk cId="1414273541" sldId="257"/>
            <ac:spMk id="2" creationId="{831C88B2-A4B9-67D5-1E9C-E474437F1B11}"/>
          </ac:spMkLst>
        </pc:spChg>
        <pc:spChg chg="del">
          <ac:chgData name="Maximous, Andrew" userId="63610b64-fc52-40ba-80fa-ad7b4fd2b2bc" providerId="ADAL" clId="{D8B30C59-CD5E-9844-AD0E-85708AE93D4B}" dt="2024-04-10T00:51:24.140" v="9" actId="478"/>
          <ac:spMkLst>
            <pc:docMk/>
            <pc:sldMk cId="1414273541" sldId="257"/>
            <ac:spMk id="4" creationId="{46813C18-6E20-1ADE-EB8F-585FDDBC26E7}"/>
          </ac:spMkLst>
        </pc:spChg>
        <pc:spChg chg="add mod">
          <ac:chgData name="Maximous, Andrew" userId="63610b64-fc52-40ba-80fa-ad7b4fd2b2bc" providerId="ADAL" clId="{D8B30C59-CD5E-9844-AD0E-85708AE93D4B}" dt="2024-04-10T00:51:32.489" v="11" actId="1076"/>
          <ac:spMkLst>
            <pc:docMk/>
            <pc:sldMk cId="1414273541" sldId="257"/>
            <ac:spMk id="5" creationId="{252376AE-B285-1A24-E571-D2E3727EB6D5}"/>
          </ac:spMkLst>
        </pc:spChg>
        <pc:spChg chg="mod">
          <ac:chgData name="Maximous, Andrew" userId="63610b64-fc52-40ba-80fa-ad7b4fd2b2bc" providerId="ADAL" clId="{D8B30C59-CD5E-9844-AD0E-85708AE93D4B}" dt="2024-04-10T00:52:28.395" v="42" actId="20577"/>
          <ac:spMkLst>
            <pc:docMk/>
            <pc:sldMk cId="1414273541" sldId="257"/>
            <ac:spMk id="14" creationId="{BA3C96CA-9668-2533-0ECE-C7FEB2A409F2}"/>
          </ac:spMkLst>
        </pc:spChg>
        <pc:picChg chg="mod">
          <ac:chgData name="Maximous, Andrew" userId="63610b64-fc52-40ba-80fa-ad7b4fd2b2bc" providerId="ADAL" clId="{D8B30C59-CD5E-9844-AD0E-85708AE93D4B}" dt="2024-04-10T01:07:03.719" v="353" actId="1076"/>
          <ac:picMkLst>
            <pc:docMk/>
            <pc:sldMk cId="1414273541" sldId="257"/>
            <ac:picMk id="3" creationId="{D5A43A43-EE57-F2B5-7E33-BFEF851F406C}"/>
          </ac:picMkLst>
        </pc:picChg>
      </pc:sldChg>
      <pc:sldChg chg="del">
        <pc:chgData name="Maximous, Andrew" userId="63610b64-fc52-40ba-80fa-ad7b4fd2b2bc" providerId="ADAL" clId="{D8B30C59-CD5E-9844-AD0E-85708AE93D4B}" dt="2024-04-10T01:16:14.842" v="607" actId="2696"/>
        <pc:sldMkLst>
          <pc:docMk/>
          <pc:sldMk cId="1863287822" sldId="265"/>
        </pc:sldMkLst>
      </pc:sldChg>
      <pc:sldChg chg="del">
        <pc:chgData name="Maximous, Andrew" userId="63610b64-fc52-40ba-80fa-ad7b4fd2b2bc" providerId="ADAL" clId="{D8B30C59-CD5E-9844-AD0E-85708AE93D4B}" dt="2024-04-10T00:51:43.542" v="13" actId="2696"/>
        <pc:sldMkLst>
          <pc:docMk/>
          <pc:sldMk cId="3057604026" sldId="312"/>
        </pc:sldMkLst>
      </pc:sldChg>
      <pc:sldChg chg="del">
        <pc:chgData name="Maximous, Andrew" userId="63610b64-fc52-40ba-80fa-ad7b4fd2b2bc" providerId="ADAL" clId="{D8B30C59-CD5E-9844-AD0E-85708AE93D4B}" dt="2024-04-10T00:53:31.421" v="48" actId="2696"/>
        <pc:sldMkLst>
          <pc:docMk/>
          <pc:sldMk cId="2096007691" sldId="313"/>
        </pc:sldMkLst>
      </pc:sldChg>
      <pc:sldChg chg="modSp del mod">
        <pc:chgData name="Maximous, Andrew" userId="63610b64-fc52-40ba-80fa-ad7b4fd2b2bc" providerId="ADAL" clId="{D8B30C59-CD5E-9844-AD0E-85708AE93D4B}" dt="2024-04-10T00:53:12.507" v="44" actId="2696"/>
        <pc:sldMkLst>
          <pc:docMk/>
          <pc:sldMk cId="3517123570" sldId="314"/>
        </pc:sldMkLst>
        <pc:spChg chg="mod">
          <ac:chgData name="Maximous, Andrew" userId="63610b64-fc52-40ba-80fa-ad7b4fd2b2bc" providerId="ADAL" clId="{D8B30C59-CD5E-9844-AD0E-85708AE93D4B}" dt="2024-04-10T00:50:21.219" v="1" actId="27636"/>
          <ac:spMkLst>
            <pc:docMk/>
            <pc:sldMk cId="3517123570" sldId="314"/>
            <ac:spMk id="2" creationId="{831C88B2-A4B9-67D5-1E9C-E474437F1B11}"/>
          </ac:spMkLst>
        </pc:spChg>
      </pc:sldChg>
      <pc:sldChg chg="modSp del mod ord">
        <pc:chgData name="Maximous, Andrew" userId="63610b64-fc52-40ba-80fa-ad7b4fd2b2bc" providerId="ADAL" clId="{D8B30C59-CD5E-9844-AD0E-85708AE93D4B}" dt="2024-04-10T01:01:30.320" v="211" actId="2696"/>
        <pc:sldMkLst>
          <pc:docMk/>
          <pc:sldMk cId="2106073626" sldId="315"/>
        </pc:sldMkLst>
        <pc:spChg chg="mod">
          <ac:chgData name="Maximous, Andrew" userId="63610b64-fc52-40ba-80fa-ad7b4fd2b2bc" providerId="ADAL" clId="{D8B30C59-CD5E-9844-AD0E-85708AE93D4B}" dt="2024-04-10T00:50:21.251" v="2" actId="27636"/>
          <ac:spMkLst>
            <pc:docMk/>
            <pc:sldMk cId="2106073626" sldId="315"/>
            <ac:spMk id="2" creationId="{831C88B2-A4B9-67D5-1E9C-E474437F1B11}"/>
          </ac:spMkLst>
        </pc:spChg>
        <pc:graphicFrameChg chg="modGraphic">
          <ac:chgData name="Maximous, Andrew" userId="63610b64-fc52-40ba-80fa-ad7b4fd2b2bc" providerId="ADAL" clId="{D8B30C59-CD5E-9844-AD0E-85708AE93D4B}" dt="2024-04-10T00:58:51.442" v="142" actId="20577"/>
          <ac:graphicFrameMkLst>
            <pc:docMk/>
            <pc:sldMk cId="2106073626" sldId="315"/>
            <ac:graphicFrameMk id="7" creationId="{4DD919FB-7F30-2B8F-E80E-BFA6408D55B7}"/>
          </ac:graphicFrameMkLst>
        </pc:graphicFrameChg>
      </pc:sldChg>
      <pc:sldChg chg="addSp delSp modSp mod modAnim">
        <pc:chgData name="Maximous, Andrew" userId="63610b64-fc52-40ba-80fa-ad7b4fd2b2bc" providerId="ADAL" clId="{D8B30C59-CD5E-9844-AD0E-85708AE93D4B}" dt="2024-04-10T01:15:46.119" v="592" actId="1076"/>
        <pc:sldMkLst>
          <pc:docMk/>
          <pc:sldMk cId="2710748216" sldId="316"/>
        </pc:sldMkLst>
        <pc:spChg chg="mod">
          <ac:chgData name="Maximous, Andrew" userId="63610b64-fc52-40ba-80fa-ad7b4fd2b2bc" providerId="ADAL" clId="{D8B30C59-CD5E-9844-AD0E-85708AE93D4B}" dt="2024-04-10T01:15:46.119" v="592" actId="1076"/>
          <ac:spMkLst>
            <pc:docMk/>
            <pc:sldMk cId="2710748216" sldId="316"/>
            <ac:spMk id="2" creationId="{831C88B2-A4B9-67D5-1E9C-E474437F1B11}"/>
          </ac:spMkLst>
        </pc:spChg>
        <pc:spChg chg="mod">
          <ac:chgData name="Maximous, Andrew" userId="63610b64-fc52-40ba-80fa-ad7b4fd2b2bc" providerId="ADAL" clId="{D8B30C59-CD5E-9844-AD0E-85708AE93D4B}" dt="2024-04-10T01:14:10.610" v="577" actId="27636"/>
          <ac:spMkLst>
            <pc:docMk/>
            <pc:sldMk cId="2710748216" sldId="316"/>
            <ac:spMk id="5" creationId="{7DD31F7F-5C70-5ACF-C8DE-053869A49675}"/>
          </ac:spMkLst>
        </pc:spChg>
        <pc:picChg chg="del">
          <ac:chgData name="Maximous, Andrew" userId="63610b64-fc52-40ba-80fa-ad7b4fd2b2bc" providerId="ADAL" clId="{D8B30C59-CD5E-9844-AD0E-85708AE93D4B}" dt="2024-04-10T01:15:35.308" v="588" actId="478"/>
          <ac:picMkLst>
            <pc:docMk/>
            <pc:sldMk cId="2710748216" sldId="316"/>
            <ac:picMk id="3" creationId="{D5A43A43-EE57-F2B5-7E33-BFEF851F406C}"/>
          </ac:picMkLst>
        </pc:picChg>
        <pc:picChg chg="add mod">
          <ac:chgData name="Maximous, Andrew" userId="63610b64-fc52-40ba-80fa-ad7b4fd2b2bc" providerId="ADAL" clId="{D8B30C59-CD5E-9844-AD0E-85708AE93D4B}" dt="2024-04-10T01:15:41.232" v="590"/>
          <ac:picMkLst>
            <pc:docMk/>
            <pc:sldMk cId="2710748216" sldId="316"/>
            <ac:picMk id="6" creationId="{9ABECE94-6CEF-5793-CEE0-090AAA8DDEE1}"/>
          </ac:picMkLst>
        </pc:picChg>
      </pc:sldChg>
      <pc:sldChg chg="addSp delSp modSp add mod setBg delAnim">
        <pc:chgData name="Maximous, Andrew" userId="63610b64-fc52-40ba-80fa-ad7b4fd2b2bc" providerId="ADAL" clId="{D8B30C59-CD5E-9844-AD0E-85708AE93D4B}" dt="2024-04-10T01:07:16.954" v="357" actId="478"/>
        <pc:sldMkLst>
          <pc:docMk/>
          <pc:sldMk cId="1771171361" sldId="317"/>
        </pc:sldMkLst>
        <pc:spChg chg="del">
          <ac:chgData name="Maximous, Andrew" userId="63610b64-fc52-40ba-80fa-ad7b4fd2b2bc" providerId="ADAL" clId="{D8B30C59-CD5E-9844-AD0E-85708AE93D4B}" dt="2024-04-10T01:07:12.574" v="355" actId="478"/>
          <ac:spMkLst>
            <pc:docMk/>
            <pc:sldMk cId="1771171361" sldId="317"/>
            <ac:spMk id="2" creationId="{831C88B2-A4B9-67D5-1E9C-E474437F1B11}"/>
          </ac:spMkLst>
        </pc:spChg>
        <pc:spChg chg="add del mod">
          <ac:chgData name="Maximous, Andrew" userId="63610b64-fc52-40ba-80fa-ad7b4fd2b2bc" providerId="ADAL" clId="{D8B30C59-CD5E-9844-AD0E-85708AE93D4B}" dt="2024-04-10T00:53:24.536" v="46" actId="478"/>
          <ac:spMkLst>
            <pc:docMk/>
            <pc:sldMk cId="1771171361" sldId="317"/>
            <ac:spMk id="6" creationId="{4E796613-B455-A955-7517-E9C3FDDF4BE6}"/>
          </ac:spMkLst>
        </pc:spChg>
        <pc:spChg chg="add mod">
          <ac:chgData name="Maximous, Andrew" userId="63610b64-fc52-40ba-80fa-ad7b4fd2b2bc" providerId="ADAL" clId="{D8B30C59-CD5E-9844-AD0E-85708AE93D4B}" dt="2024-04-10T00:53:29.460" v="47"/>
          <ac:spMkLst>
            <pc:docMk/>
            <pc:sldMk cId="1771171361" sldId="317"/>
            <ac:spMk id="8" creationId="{F189F29E-DE7F-009D-4812-AF2CF5B2BF7D}"/>
          </ac:spMkLst>
        </pc:spChg>
        <pc:spChg chg="add del mod">
          <ac:chgData name="Maximous, Andrew" userId="63610b64-fc52-40ba-80fa-ad7b4fd2b2bc" providerId="ADAL" clId="{D8B30C59-CD5E-9844-AD0E-85708AE93D4B}" dt="2024-04-10T01:07:16.954" v="357" actId="478"/>
          <ac:spMkLst>
            <pc:docMk/>
            <pc:sldMk cId="1771171361" sldId="317"/>
            <ac:spMk id="11" creationId="{E17AF607-DF47-97C3-492A-28DBD4817E03}"/>
          </ac:spMkLst>
        </pc:spChg>
        <pc:spChg chg="add mod">
          <ac:chgData name="Maximous, Andrew" userId="63610b64-fc52-40ba-80fa-ad7b4fd2b2bc" providerId="ADAL" clId="{D8B30C59-CD5E-9844-AD0E-85708AE93D4B}" dt="2024-04-10T01:07:12.770" v="356"/>
          <ac:spMkLst>
            <pc:docMk/>
            <pc:sldMk cId="1771171361" sldId="317"/>
            <ac:spMk id="12" creationId="{7F60065D-41B8-B03F-E0D4-5C074EB372B0}"/>
          </ac:spMkLst>
        </pc:spChg>
        <pc:spChg chg="del">
          <ac:chgData name="Maximous, Andrew" userId="63610b64-fc52-40ba-80fa-ad7b4fd2b2bc" providerId="ADAL" clId="{D8B30C59-CD5E-9844-AD0E-85708AE93D4B}" dt="2024-04-10T00:53:23.028" v="45" actId="478"/>
          <ac:spMkLst>
            <pc:docMk/>
            <pc:sldMk cId="1771171361" sldId="317"/>
            <ac:spMk id="14" creationId="{BA3C96CA-9668-2533-0ECE-C7FEB2A409F2}"/>
          </ac:spMkLst>
        </pc:spChg>
        <pc:graphicFrameChg chg="add del mod">
          <ac:chgData name="Maximous, Andrew" userId="63610b64-fc52-40ba-80fa-ad7b4fd2b2bc" providerId="ADAL" clId="{D8B30C59-CD5E-9844-AD0E-85708AE93D4B}" dt="2024-04-10T00:53:50.580" v="50" actId="478"/>
          <ac:graphicFrameMkLst>
            <pc:docMk/>
            <pc:sldMk cId="1771171361" sldId="317"/>
            <ac:graphicFrameMk id="7" creationId="{3ACCD73B-7714-788D-DDFA-DA5803D72579}"/>
          </ac:graphicFrameMkLst>
        </pc:graphicFrameChg>
        <pc:graphicFrameChg chg="add mod modGraphic">
          <ac:chgData name="Maximous, Andrew" userId="63610b64-fc52-40ba-80fa-ad7b4fd2b2bc" providerId="ADAL" clId="{D8B30C59-CD5E-9844-AD0E-85708AE93D4B}" dt="2024-04-10T01:01:15.283" v="210" actId="2711"/>
          <ac:graphicFrameMkLst>
            <pc:docMk/>
            <pc:sldMk cId="1771171361" sldId="317"/>
            <ac:graphicFrameMk id="10" creationId="{14E2C02A-8DCB-B5B1-3D7B-F71643F435F1}"/>
          </ac:graphicFrameMkLst>
        </pc:graphicFrameChg>
        <pc:picChg chg="del mod">
          <ac:chgData name="Maximous, Andrew" userId="63610b64-fc52-40ba-80fa-ad7b4fd2b2bc" providerId="ADAL" clId="{D8B30C59-CD5E-9844-AD0E-85708AE93D4B}" dt="2024-04-10T01:07:12.574" v="355" actId="478"/>
          <ac:picMkLst>
            <pc:docMk/>
            <pc:sldMk cId="1771171361" sldId="317"/>
            <ac:picMk id="3" creationId="{D5A43A43-EE57-F2B5-7E33-BFEF851F406C}"/>
          </ac:picMkLst>
        </pc:picChg>
        <pc:picChg chg="add mod">
          <ac:chgData name="Maximous, Andrew" userId="63610b64-fc52-40ba-80fa-ad7b4fd2b2bc" providerId="ADAL" clId="{D8B30C59-CD5E-9844-AD0E-85708AE93D4B}" dt="2024-04-10T01:07:12.770" v="356"/>
          <ac:picMkLst>
            <pc:docMk/>
            <pc:sldMk cId="1771171361" sldId="317"/>
            <ac:picMk id="13" creationId="{D5C48428-DA0F-086B-E259-2886EFC7C374}"/>
          </ac:picMkLst>
        </pc:picChg>
      </pc:sldChg>
      <pc:sldChg chg="addSp delSp modSp add mod">
        <pc:chgData name="Maximous, Andrew" userId="63610b64-fc52-40ba-80fa-ad7b4fd2b2bc" providerId="ADAL" clId="{D8B30C59-CD5E-9844-AD0E-85708AE93D4B}" dt="2024-04-10T01:36:49.898" v="620" actId="20577"/>
        <pc:sldMkLst>
          <pc:docMk/>
          <pc:sldMk cId="4142509586" sldId="318"/>
        </pc:sldMkLst>
        <pc:spChg chg="del">
          <ac:chgData name="Maximous, Andrew" userId="63610b64-fc52-40ba-80fa-ad7b4fd2b2bc" providerId="ADAL" clId="{D8B30C59-CD5E-9844-AD0E-85708AE93D4B}" dt="2024-04-10T01:07:32.087" v="358" actId="478"/>
          <ac:spMkLst>
            <pc:docMk/>
            <pc:sldMk cId="4142509586" sldId="318"/>
            <ac:spMk id="2" creationId="{831C88B2-A4B9-67D5-1E9C-E474437F1B11}"/>
          </ac:spMkLst>
        </pc:spChg>
        <pc:spChg chg="add del mod">
          <ac:chgData name="Maximous, Andrew" userId="63610b64-fc52-40ba-80fa-ad7b4fd2b2bc" providerId="ADAL" clId="{D8B30C59-CD5E-9844-AD0E-85708AE93D4B}" dt="2024-04-10T01:07:35.224" v="360" actId="478"/>
          <ac:spMkLst>
            <pc:docMk/>
            <pc:sldMk cId="4142509586" sldId="318"/>
            <ac:spMk id="6" creationId="{9DE1E380-163F-C8F5-F72E-30FB4A616D1A}"/>
          </ac:spMkLst>
        </pc:spChg>
        <pc:spChg chg="mod">
          <ac:chgData name="Maximous, Andrew" userId="63610b64-fc52-40ba-80fa-ad7b4fd2b2bc" providerId="ADAL" clId="{D8B30C59-CD5E-9844-AD0E-85708AE93D4B}" dt="2024-04-10T01:07:55.160" v="412" actId="1076"/>
          <ac:spMkLst>
            <pc:docMk/>
            <pc:sldMk cId="4142509586" sldId="318"/>
            <ac:spMk id="8" creationId="{F189F29E-DE7F-009D-4812-AF2CF5B2BF7D}"/>
          </ac:spMkLst>
        </pc:spChg>
        <pc:spChg chg="add mod">
          <ac:chgData name="Maximous, Andrew" userId="63610b64-fc52-40ba-80fa-ad7b4fd2b2bc" providerId="ADAL" clId="{D8B30C59-CD5E-9844-AD0E-85708AE93D4B}" dt="2024-04-10T01:11:30.023" v="462" actId="6549"/>
          <ac:spMkLst>
            <pc:docMk/>
            <pc:sldMk cId="4142509586" sldId="318"/>
            <ac:spMk id="10" creationId="{C07B82E4-FC11-49C8-FC72-352A62991E83}"/>
          </ac:spMkLst>
        </pc:spChg>
        <pc:graphicFrameChg chg="add mod modGraphic">
          <ac:chgData name="Maximous, Andrew" userId="63610b64-fc52-40ba-80fa-ad7b4fd2b2bc" providerId="ADAL" clId="{D8B30C59-CD5E-9844-AD0E-85708AE93D4B}" dt="2024-04-10T01:36:49.898" v="620" actId="20577"/>
          <ac:graphicFrameMkLst>
            <pc:docMk/>
            <pc:sldMk cId="4142509586" sldId="318"/>
            <ac:graphicFrameMk id="4" creationId="{B5FA07D9-3B67-CBC5-2046-536990F205C8}"/>
          </ac:graphicFrameMkLst>
        </pc:graphicFrameChg>
        <pc:graphicFrameChg chg="del modGraphic">
          <ac:chgData name="Maximous, Andrew" userId="63610b64-fc52-40ba-80fa-ad7b4fd2b2bc" providerId="ADAL" clId="{D8B30C59-CD5E-9844-AD0E-85708AE93D4B}" dt="2024-04-10T00:55:02.115" v="64" actId="478"/>
          <ac:graphicFrameMkLst>
            <pc:docMk/>
            <pc:sldMk cId="4142509586" sldId="318"/>
            <ac:graphicFrameMk id="7" creationId="{3ACCD73B-7714-788D-DDFA-DA5803D72579}"/>
          </ac:graphicFrameMkLst>
        </pc:graphicFrameChg>
        <pc:picChg chg="del">
          <ac:chgData name="Maximous, Andrew" userId="63610b64-fc52-40ba-80fa-ad7b4fd2b2bc" providerId="ADAL" clId="{D8B30C59-CD5E-9844-AD0E-85708AE93D4B}" dt="2024-04-10T01:07:32.087" v="358" actId="478"/>
          <ac:picMkLst>
            <pc:docMk/>
            <pc:sldMk cId="4142509586" sldId="318"/>
            <ac:picMk id="3" creationId="{D5A43A43-EE57-F2B5-7E33-BFEF851F406C}"/>
          </ac:picMkLst>
        </pc:picChg>
        <pc:picChg chg="add mod">
          <ac:chgData name="Maximous, Andrew" userId="63610b64-fc52-40ba-80fa-ad7b4fd2b2bc" providerId="ADAL" clId="{D8B30C59-CD5E-9844-AD0E-85708AE93D4B}" dt="2024-04-10T01:07:32.522" v="359"/>
          <ac:picMkLst>
            <pc:docMk/>
            <pc:sldMk cId="4142509586" sldId="318"/>
            <ac:picMk id="11" creationId="{C44DE9F1-85A4-9E08-D224-BE4DE74ACBC6}"/>
          </ac:picMkLst>
        </pc:picChg>
      </pc:sldChg>
      <pc:sldChg chg="addSp delSp modSp add mod">
        <pc:chgData name="Maximous, Andrew" userId="63610b64-fc52-40ba-80fa-ad7b4fd2b2bc" providerId="ADAL" clId="{D8B30C59-CD5E-9844-AD0E-85708AE93D4B}" dt="2024-04-10T01:11:17.865" v="447" actId="27636"/>
        <pc:sldMkLst>
          <pc:docMk/>
          <pc:sldMk cId="3094945928" sldId="319"/>
        </pc:sldMkLst>
        <pc:spChg chg="del mod">
          <ac:chgData name="Maximous, Andrew" userId="63610b64-fc52-40ba-80fa-ad7b4fd2b2bc" providerId="ADAL" clId="{D8B30C59-CD5E-9844-AD0E-85708AE93D4B}" dt="2024-04-10T01:08:00.452" v="414" actId="478"/>
          <ac:spMkLst>
            <pc:docMk/>
            <pc:sldMk cId="3094945928" sldId="319"/>
            <ac:spMk id="2" creationId="{831C88B2-A4B9-67D5-1E9C-E474437F1B11}"/>
          </ac:spMkLst>
        </pc:spChg>
        <pc:spChg chg="mod">
          <ac:chgData name="Maximous, Andrew" userId="63610b64-fc52-40ba-80fa-ad7b4fd2b2bc" providerId="ADAL" clId="{D8B30C59-CD5E-9844-AD0E-85708AE93D4B}" dt="2024-04-10T01:08:10.824" v="417" actId="1076"/>
          <ac:spMkLst>
            <pc:docMk/>
            <pc:sldMk cId="3094945928" sldId="319"/>
            <ac:spMk id="8" creationId="{F189F29E-DE7F-009D-4812-AF2CF5B2BF7D}"/>
          </ac:spMkLst>
        </pc:spChg>
        <pc:spChg chg="add del mod">
          <ac:chgData name="Maximous, Andrew" userId="63610b64-fc52-40ba-80fa-ad7b4fd2b2bc" providerId="ADAL" clId="{D8B30C59-CD5E-9844-AD0E-85708AE93D4B}" dt="2024-04-10T01:08:02.185" v="415" actId="478"/>
          <ac:spMkLst>
            <pc:docMk/>
            <pc:sldMk cId="3094945928" sldId="319"/>
            <ac:spMk id="10" creationId="{2B1A08C5-0E3B-2879-7E30-F3339A2EA048}"/>
          </ac:spMkLst>
        </pc:spChg>
        <pc:spChg chg="add mod">
          <ac:chgData name="Maximous, Andrew" userId="63610b64-fc52-40ba-80fa-ad7b4fd2b2bc" providerId="ADAL" clId="{D8B30C59-CD5E-9844-AD0E-85708AE93D4B}" dt="2024-04-10T01:11:17.865" v="447" actId="27636"/>
          <ac:spMkLst>
            <pc:docMk/>
            <pc:sldMk cId="3094945928" sldId="319"/>
            <ac:spMk id="11" creationId="{4BCCA349-B3F5-84C4-3C35-CB04EC7479AA}"/>
          </ac:spMkLst>
        </pc:spChg>
        <pc:graphicFrameChg chg="del modGraphic">
          <ac:chgData name="Maximous, Andrew" userId="63610b64-fc52-40ba-80fa-ad7b4fd2b2bc" providerId="ADAL" clId="{D8B30C59-CD5E-9844-AD0E-85708AE93D4B}" dt="2024-04-10T01:02:24.763" v="214" actId="478"/>
          <ac:graphicFrameMkLst>
            <pc:docMk/>
            <pc:sldMk cId="3094945928" sldId="319"/>
            <ac:graphicFrameMk id="4" creationId="{B5FA07D9-3B67-CBC5-2046-536990F205C8}"/>
          </ac:graphicFrameMkLst>
        </pc:graphicFrameChg>
        <pc:graphicFrameChg chg="add mod modGraphic">
          <ac:chgData name="Maximous, Andrew" userId="63610b64-fc52-40ba-80fa-ad7b4fd2b2bc" providerId="ADAL" clId="{D8B30C59-CD5E-9844-AD0E-85708AE93D4B}" dt="2024-04-10T01:08:10.824" v="417" actId="1076"/>
          <ac:graphicFrameMkLst>
            <pc:docMk/>
            <pc:sldMk cId="3094945928" sldId="319"/>
            <ac:graphicFrameMk id="6" creationId="{BE4198C6-B8A3-E368-BCC2-C8B19AA1D607}"/>
          </ac:graphicFrameMkLst>
        </pc:graphicFrameChg>
        <pc:picChg chg="del">
          <ac:chgData name="Maximous, Andrew" userId="63610b64-fc52-40ba-80fa-ad7b4fd2b2bc" providerId="ADAL" clId="{D8B30C59-CD5E-9844-AD0E-85708AE93D4B}" dt="2024-04-10T01:07:59.732" v="413" actId="478"/>
          <ac:picMkLst>
            <pc:docMk/>
            <pc:sldMk cId="3094945928" sldId="319"/>
            <ac:picMk id="3" creationId="{D5A43A43-EE57-F2B5-7E33-BFEF851F406C}"/>
          </ac:picMkLst>
        </pc:picChg>
        <pc:picChg chg="add mod">
          <ac:chgData name="Maximous, Andrew" userId="63610b64-fc52-40ba-80fa-ad7b4fd2b2bc" providerId="ADAL" clId="{D8B30C59-CD5E-9844-AD0E-85708AE93D4B}" dt="2024-04-10T01:08:03.191" v="416"/>
          <ac:picMkLst>
            <pc:docMk/>
            <pc:sldMk cId="3094945928" sldId="319"/>
            <ac:picMk id="12" creationId="{D17C053E-0E8C-1F1A-BD71-735F8B06198C}"/>
          </ac:picMkLst>
        </pc:picChg>
      </pc:sldChg>
      <pc:sldChg chg="addSp delSp modSp add mod">
        <pc:chgData name="Maximous, Andrew" userId="63610b64-fc52-40ba-80fa-ad7b4fd2b2bc" providerId="ADAL" clId="{D8B30C59-CD5E-9844-AD0E-85708AE93D4B}" dt="2024-04-10T01:15:22.829" v="583"/>
        <pc:sldMkLst>
          <pc:docMk/>
          <pc:sldMk cId="2253349669" sldId="320"/>
        </pc:sldMkLst>
        <pc:spChg chg="del">
          <ac:chgData name="Maximous, Andrew" userId="63610b64-fc52-40ba-80fa-ad7b4fd2b2bc" providerId="ADAL" clId="{D8B30C59-CD5E-9844-AD0E-85708AE93D4B}" dt="2024-04-10T01:15:19.444" v="580" actId="478"/>
          <ac:spMkLst>
            <pc:docMk/>
            <pc:sldMk cId="2253349669" sldId="320"/>
            <ac:spMk id="2" creationId="{831C88B2-A4B9-67D5-1E9C-E474437F1B11}"/>
          </ac:spMkLst>
        </pc:spChg>
        <pc:spChg chg="del">
          <ac:chgData name="Maximous, Andrew" userId="63610b64-fc52-40ba-80fa-ad7b4fd2b2bc" providerId="ADAL" clId="{D8B30C59-CD5E-9844-AD0E-85708AE93D4B}" dt="2024-04-10T01:04:50.480" v="339" actId="478"/>
          <ac:spMkLst>
            <pc:docMk/>
            <pc:sldMk cId="2253349669" sldId="320"/>
            <ac:spMk id="8" creationId="{F189F29E-DE7F-009D-4812-AF2CF5B2BF7D}"/>
          </ac:spMkLst>
        </pc:spChg>
        <pc:spChg chg="add del mod">
          <ac:chgData name="Maximous, Andrew" userId="63610b64-fc52-40ba-80fa-ad7b4fd2b2bc" providerId="ADAL" clId="{D8B30C59-CD5E-9844-AD0E-85708AE93D4B}" dt="2024-04-10T01:15:21.081" v="581" actId="478"/>
          <ac:spMkLst>
            <pc:docMk/>
            <pc:sldMk cId="2253349669" sldId="320"/>
            <ac:spMk id="13" creationId="{914C3308-4071-6E8B-E802-446A92A65B60}"/>
          </ac:spMkLst>
        </pc:spChg>
        <pc:spChg chg="add mod">
          <ac:chgData name="Maximous, Andrew" userId="63610b64-fc52-40ba-80fa-ad7b4fd2b2bc" providerId="ADAL" clId="{D8B30C59-CD5E-9844-AD0E-85708AE93D4B}" dt="2024-04-10T01:15:22.829" v="583"/>
          <ac:spMkLst>
            <pc:docMk/>
            <pc:sldMk cId="2253349669" sldId="320"/>
            <ac:spMk id="14" creationId="{ADAB26F0-95FF-FAEC-CAAB-B9E76EB352AC}"/>
          </ac:spMkLst>
        </pc:spChg>
        <pc:graphicFrameChg chg="del">
          <ac:chgData name="Maximous, Andrew" userId="63610b64-fc52-40ba-80fa-ad7b4fd2b2bc" providerId="ADAL" clId="{D8B30C59-CD5E-9844-AD0E-85708AE93D4B}" dt="2024-04-10T01:04:48.627" v="338" actId="478"/>
          <ac:graphicFrameMkLst>
            <pc:docMk/>
            <pc:sldMk cId="2253349669" sldId="320"/>
            <ac:graphicFrameMk id="6" creationId="{BE4198C6-B8A3-E368-BCC2-C8B19AA1D607}"/>
          </ac:graphicFrameMkLst>
        </pc:graphicFrameChg>
        <pc:picChg chg="del">
          <ac:chgData name="Maximous, Andrew" userId="63610b64-fc52-40ba-80fa-ad7b4fd2b2bc" providerId="ADAL" clId="{D8B30C59-CD5E-9844-AD0E-85708AE93D4B}" dt="2024-04-10T01:15:21.844" v="582" actId="478"/>
          <ac:picMkLst>
            <pc:docMk/>
            <pc:sldMk cId="2253349669" sldId="320"/>
            <ac:picMk id="3" creationId="{D5A43A43-EE57-F2B5-7E33-BFEF851F406C}"/>
          </ac:picMkLst>
        </pc:picChg>
        <pc:picChg chg="add del mod">
          <ac:chgData name="Maximous, Andrew" userId="63610b64-fc52-40ba-80fa-ad7b4fd2b2bc" providerId="ADAL" clId="{D8B30C59-CD5E-9844-AD0E-85708AE93D4B}" dt="2024-04-10T01:06:15.786" v="343" actId="478"/>
          <ac:picMkLst>
            <pc:docMk/>
            <pc:sldMk cId="2253349669" sldId="320"/>
            <ac:picMk id="7" creationId="{F777D8FA-0B38-429C-D8DA-CF95265A4673}"/>
          </ac:picMkLst>
        </pc:picChg>
        <pc:picChg chg="add mod">
          <ac:chgData name="Maximous, Andrew" userId="63610b64-fc52-40ba-80fa-ad7b4fd2b2bc" providerId="ADAL" clId="{D8B30C59-CD5E-9844-AD0E-85708AE93D4B}" dt="2024-04-10T01:11:06.264" v="440" actId="1076"/>
          <ac:picMkLst>
            <pc:docMk/>
            <pc:sldMk cId="2253349669" sldId="320"/>
            <ac:picMk id="10" creationId="{2FBBC83D-0ACF-37D6-A1F9-AB855612AF81}"/>
          </ac:picMkLst>
        </pc:picChg>
        <pc:picChg chg="add mod">
          <ac:chgData name="Maximous, Andrew" userId="63610b64-fc52-40ba-80fa-ad7b4fd2b2bc" providerId="ADAL" clId="{D8B30C59-CD5E-9844-AD0E-85708AE93D4B}" dt="2024-04-10T01:11:03.783" v="439" actId="1076"/>
          <ac:picMkLst>
            <pc:docMk/>
            <pc:sldMk cId="2253349669" sldId="320"/>
            <ac:picMk id="11" creationId="{8B5FB2CD-FCD6-2EE7-1537-6314D2CB9B43}"/>
          </ac:picMkLst>
        </pc:picChg>
        <pc:picChg chg="add mod">
          <ac:chgData name="Maximous, Andrew" userId="63610b64-fc52-40ba-80fa-ad7b4fd2b2bc" providerId="ADAL" clId="{D8B30C59-CD5E-9844-AD0E-85708AE93D4B}" dt="2024-04-10T01:15:22.829" v="583"/>
          <ac:picMkLst>
            <pc:docMk/>
            <pc:sldMk cId="2253349669" sldId="320"/>
            <ac:picMk id="15" creationId="{BCA67CAD-A6CA-54BD-AC7B-6FECD4A75EB1}"/>
          </ac:picMkLst>
        </pc:picChg>
      </pc:sldChg>
      <pc:sldChg chg="addSp delSp modSp add mod">
        <pc:chgData name="Maximous, Andrew" userId="63610b64-fc52-40ba-80fa-ad7b4fd2b2bc" providerId="ADAL" clId="{D8B30C59-CD5E-9844-AD0E-85708AE93D4B}" dt="2024-04-10T01:15:29.349" v="587"/>
        <pc:sldMkLst>
          <pc:docMk/>
          <pc:sldMk cId="3384807912" sldId="321"/>
        </pc:sldMkLst>
        <pc:spChg chg="del">
          <ac:chgData name="Maximous, Andrew" userId="63610b64-fc52-40ba-80fa-ad7b4fd2b2bc" providerId="ADAL" clId="{D8B30C59-CD5E-9844-AD0E-85708AE93D4B}" dt="2024-04-10T01:15:26.371" v="584" actId="478"/>
          <ac:spMkLst>
            <pc:docMk/>
            <pc:sldMk cId="3384807912" sldId="321"/>
            <ac:spMk id="2" creationId="{831C88B2-A4B9-67D5-1E9C-E474437F1B11}"/>
          </ac:spMkLst>
        </pc:spChg>
        <pc:spChg chg="add del mod">
          <ac:chgData name="Maximous, Andrew" userId="63610b64-fc52-40ba-80fa-ad7b4fd2b2bc" providerId="ADAL" clId="{D8B30C59-CD5E-9844-AD0E-85708AE93D4B}" dt="2024-04-10T01:15:27.511" v="585" actId="478"/>
          <ac:spMkLst>
            <pc:docMk/>
            <pc:sldMk cId="3384807912" sldId="321"/>
            <ac:spMk id="7" creationId="{7FE79E8C-DEF8-63ED-21B9-3A978E3976C7}"/>
          </ac:spMkLst>
        </pc:spChg>
        <pc:spChg chg="add mod">
          <ac:chgData name="Maximous, Andrew" userId="63610b64-fc52-40ba-80fa-ad7b4fd2b2bc" providerId="ADAL" clId="{D8B30C59-CD5E-9844-AD0E-85708AE93D4B}" dt="2024-04-10T01:15:29.349" v="587"/>
          <ac:spMkLst>
            <pc:docMk/>
            <pc:sldMk cId="3384807912" sldId="321"/>
            <ac:spMk id="8" creationId="{8B26BEE4-5883-F382-D216-4F9B70F5EE52}"/>
          </ac:spMkLst>
        </pc:spChg>
        <pc:picChg chg="del">
          <ac:chgData name="Maximous, Andrew" userId="63610b64-fc52-40ba-80fa-ad7b4fd2b2bc" providerId="ADAL" clId="{D8B30C59-CD5E-9844-AD0E-85708AE93D4B}" dt="2024-04-10T01:15:28.446" v="586" actId="478"/>
          <ac:picMkLst>
            <pc:docMk/>
            <pc:sldMk cId="3384807912" sldId="321"/>
            <ac:picMk id="3" creationId="{D5A43A43-EE57-F2B5-7E33-BFEF851F406C}"/>
          </ac:picMkLst>
        </pc:picChg>
        <pc:picChg chg="add mod">
          <ac:chgData name="Maximous, Andrew" userId="63610b64-fc52-40ba-80fa-ad7b4fd2b2bc" providerId="ADAL" clId="{D8B30C59-CD5E-9844-AD0E-85708AE93D4B}" dt="2024-04-10T01:12:46.237" v="469" actId="1076"/>
          <ac:picMkLst>
            <pc:docMk/>
            <pc:sldMk cId="3384807912" sldId="321"/>
            <ac:picMk id="4" creationId="{AA7D4E90-2625-2AAA-03F6-2694E9102875}"/>
          </ac:picMkLst>
        </pc:picChg>
        <pc:picChg chg="mod">
          <ac:chgData name="Maximous, Andrew" userId="63610b64-fc52-40ba-80fa-ad7b4fd2b2bc" providerId="ADAL" clId="{D8B30C59-CD5E-9844-AD0E-85708AE93D4B}" dt="2024-04-10T01:12:51.759" v="471" actId="1076"/>
          <ac:picMkLst>
            <pc:docMk/>
            <pc:sldMk cId="3384807912" sldId="321"/>
            <ac:picMk id="10" creationId="{2FBBC83D-0ACF-37D6-A1F9-AB855612AF81}"/>
          </ac:picMkLst>
        </pc:picChg>
        <pc:picChg chg="del">
          <ac:chgData name="Maximous, Andrew" userId="63610b64-fc52-40ba-80fa-ad7b4fd2b2bc" providerId="ADAL" clId="{D8B30C59-CD5E-9844-AD0E-85708AE93D4B}" dt="2024-04-10T01:11:49.989" v="464" actId="478"/>
          <ac:picMkLst>
            <pc:docMk/>
            <pc:sldMk cId="3384807912" sldId="321"/>
            <ac:picMk id="11" creationId="{8B5FB2CD-FCD6-2EE7-1537-6314D2CB9B43}"/>
          </ac:picMkLst>
        </pc:picChg>
        <pc:picChg chg="add mod">
          <ac:chgData name="Maximous, Andrew" userId="63610b64-fc52-40ba-80fa-ad7b4fd2b2bc" providerId="ADAL" clId="{D8B30C59-CD5E-9844-AD0E-85708AE93D4B}" dt="2024-04-10T01:15:29.349" v="587"/>
          <ac:picMkLst>
            <pc:docMk/>
            <pc:sldMk cId="3384807912" sldId="321"/>
            <ac:picMk id="12" creationId="{1A66D94D-3707-09E5-92AB-2B6837065397}"/>
          </ac:picMkLst>
        </pc:picChg>
      </pc:sldChg>
      <pc:sldChg chg="addSp delSp modSp add mod delAnim">
        <pc:chgData name="Maximous, Andrew" userId="63610b64-fc52-40ba-80fa-ad7b4fd2b2bc" providerId="ADAL" clId="{D8B30C59-CD5E-9844-AD0E-85708AE93D4B}" dt="2024-04-10T01:16:19.067" v="608" actId="1076"/>
        <pc:sldMkLst>
          <pc:docMk/>
          <pc:sldMk cId="4163023812" sldId="322"/>
        </pc:sldMkLst>
        <pc:spChg chg="del">
          <ac:chgData name="Maximous, Andrew" userId="63610b64-fc52-40ba-80fa-ad7b4fd2b2bc" providerId="ADAL" clId="{D8B30C59-CD5E-9844-AD0E-85708AE93D4B}" dt="2024-04-10T01:16:00.181" v="595" actId="478"/>
          <ac:spMkLst>
            <pc:docMk/>
            <pc:sldMk cId="4163023812" sldId="322"/>
            <ac:spMk id="2" creationId="{831C88B2-A4B9-67D5-1E9C-E474437F1B11}"/>
          </ac:spMkLst>
        </pc:spChg>
        <pc:spChg chg="del">
          <ac:chgData name="Maximous, Andrew" userId="63610b64-fc52-40ba-80fa-ad7b4fd2b2bc" providerId="ADAL" clId="{D8B30C59-CD5E-9844-AD0E-85708AE93D4B}" dt="2024-04-10T01:15:03.053" v="579" actId="478"/>
          <ac:spMkLst>
            <pc:docMk/>
            <pc:sldMk cId="4163023812" sldId="322"/>
            <ac:spMk id="5" creationId="{7DD31F7F-5C70-5ACF-C8DE-053869A49675}"/>
          </ac:spMkLst>
        </pc:spChg>
        <pc:spChg chg="add del mod">
          <ac:chgData name="Maximous, Andrew" userId="63610b64-fc52-40ba-80fa-ad7b4fd2b2bc" providerId="ADAL" clId="{D8B30C59-CD5E-9844-AD0E-85708AE93D4B}" dt="2024-04-10T01:15:56.620" v="593" actId="478"/>
          <ac:spMkLst>
            <pc:docMk/>
            <pc:sldMk cId="4163023812" sldId="322"/>
            <ac:spMk id="7" creationId="{E86C1A4B-8E8C-3298-8132-7E584BD7A540}"/>
          </ac:spMkLst>
        </pc:spChg>
        <pc:spChg chg="add mod">
          <ac:chgData name="Maximous, Andrew" userId="63610b64-fc52-40ba-80fa-ad7b4fd2b2bc" providerId="ADAL" clId="{D8B30C59-CD5E-9844-AD0E-85708AE93D4B}" dt="2024-04-10T01:16:19.067" v="608" actId="1076"/>
          <ac:spMkLst>
            <pc:docMk/>
            <pc:sldMk cId="4163023812" sldId="322"/>
            <ac:spMk id="8" creationId="{8340102E-91F8-54B8-83F9-9C3911ED9535}"/>
          </ac:spMkLst>
        </pc:spChg>
        <pc:spChg chg="add del mod">
          <ac:chgData name="Maximous, Andrew" userId="63610b64-fc52-40ba-80fa-ad7b4fd2b2bc" providerId="ADAL" clId="{D8B30C59-CD5E-9844-AD0E-85708AE93D4B}" dt="2024-04-10T01:16:01.532" v="596" actId="478"/>
          <ac:spMkLst>
            <pc:docMk/>
            <pc:sldMk cId="4163023812" sldId="322"/>
            <ac:spMk id="12" creationId="{774772C3-4807-0F07-8620-84D08C063390}"/>
          </ac:spMkLst>
        </pc:spChg>
        <pc:picChg chg="del">
          <ac:chgData name="Maximous, Andrew" userId="63610b64-fc52-40ba-80fa-ad7b4fd2b2bc" providerId="ADAL" clId="{D8B30C59-CD5E-9844-AD0E-85708AE93D4B}" dt="2024-04-10T01:16:01.986" v="597" actId="478"/>
          <ac:picMkLst>
            <pc:docMk/>
            <pc:sldMk cId="4163023812" sldId="322"/>
            <ac:picMk id="3" creationId="{D5A43A43-EE57-F2B5-7E33-BFEF851F406C}"/>
          </ac:picMkLst>
        </pc:picChg>
        <pc:picChg chg="add mod">
          <ac:chgData name="Maximous, Andrew" userId="63610b64-fc52-40ba-80fa-ad7b4fd2b2bc" providerId="ADAL" clId="{D8B30C59-CD5E-9844-AD0E-85708AE93D4B}" dt="2024-04-10T01:15:56.916" v="594"/>
          <ac:picMkLst>
            <pc:docMk/>
            <pc:sldMk cId="4163023812" sldId="322"/>
            <ac:picMk id="10" creationId="{9C906E2D-D160-62AC-BC33-35BFEEB62587}"/>
          </ac:picMkLst>
        </pc:picChg>
      </pc:sldChg>
    </pc:docChg>
  </pc:docChgLst>
  <pc:docChgLst>
    <pc:chgData name="Maximous, Andrew" userId="63610b64-fc52-40ba-80fa-ad7b4fd2b2bc" providerId="ADAL" clId="{FF2A35F3-8326-4A49-89AD-B7C77FC62514}"/>
    <pc:docChg chg="undo custSel addSld modSld">
      <pc:chgData name="Maximous, Andrew" userId="63610b64-fc52-40ba-80fa-ad7b4fd2b2bc" providerId="ADAL" clId="{FF2A35F3-8326-4A49-89AD-B7C77FC62514}" dt="2024-01-24T21:58:27.846" v="498" actId="20577"/>
      <pc:docMkLst>
        <pc:docMk/>
      </pc:docMkLst>
      <pc:sldChg chg="modSp mod">
        <pc:chgData name="Maximous, Andrew" userId="63610b64-fc52-40ba-80fa-ad7b4fd2b2bc" providerId="ADAL" clId="{FF2A35F3-8326-4A49-89AD-B7C77FC62514}" dt="2024-01-24T21:52:55.618" v="172" actId="20577"/>
        <pc:sldMkLst>
          <pc:docMk/>
          <pc:sldMk cId="3781681150" sldId="256"/>
        </pc:sldMkLst>
        <pc:spChg chg="mod">
          <ac:chgData name="Maximous, Andrew" userId="63610b64-fc52-40ba-80fa-ad7b4fd2b2bc" providerId="ADAL" clId="{FF2A35F3-8326-4A49-89AD-B7C77FC62514}" dt="2024-01-24T21:52:55.618" v="172" actId="20577"/>
          <ac:spMkLst>
            <pc:docMk/>
            <pc:sldMk cId="3781681150" sldId="256"/>
            <ac:spMk id="2" creationId="{E8BA4EA4-558B-2BFE-2BDE-47B80FBBE386}"/>
          </ac:spMkLst>
        </pc:spChg>
      </pc:sldChg>
      <pc:sldChg chg="modSp mod">
        <pc:chgData name="Maximous, Andrew" userId="63610b64-fc52-40ba-80fa-ad7b4fd2b2bc" providerId="ADAL" clId="{FF2A35F3-8326-4A49-89AD-B7C77FC62514}" dt="2024-01-24T21:58:27.846" v="498" actId="20577"/>
        <pc:sldMkLst>
          <pc:docMk/>
          <pc:sldMk cId="2106073626" sldId="315"/>
        </pc:sldMkLst>
        <pc:graphicFrameChg chg="mod modGraphic">
          <ac:chgData name="Maximous, Andrew" userId="63610b64-fc52-40ba-80fa-ad7b4fd2b2bc" providerId="ADAL" clId="{FF2A35F3-8326-4A49-89AD-B7C77FC62514}" dt="2024-01-24T21:58:27.846" v="498" actId="20577"/>
          <ac:graphicFrameMkLst>
            <pc:docMk/>
            <pc:sldMk cId="2106073626" sldId="315"/>
            <ac:graphicFrameMk id="7" creationId="{4DD919FB-7F30-2B8F-E80E-BFA6408D55B7}"/>
          </ac:graphicFrameMkLst>
        </pc:graphicFrameChg>
      </pc:sldChg>
      <pc:sldChg chg="addSp delSp modSp add mod modAnim">
        <pc:chgData name="Maximous, Andrew" userId="63610b64-fc52-40ba-80fa-ad7b4fd2b2bc" providerId="ADAL" clId="{FF2A35F3-8326-4A49-89AD-B7C77FC62514}" dt="2024-01-24T21:56:52.224" v="463" actId="1076"/>
        <pc:sldMkLst>
          <pc:docMk/>
          <pc:sldMk cId="2710748216" sldId="316"/>
        </pc:sldMkLst>
        <pc:spChg chg="mod">
          <ac:chgData name="Maximous, Andrew" userId="63610b64-fc52-40ba-80fa-ad7b4fd2b2bc" providerId="ADAL" clId="{FF2A35F3-8326-4A49-89AD-B7C77FC62514}" dt="2024-01-24T21:37:10.095" v="170" actId="20577"/>
          <ac:spMkLst>
            <pc:docMk/>
            <pc:sldMk cId="2710748216" sldId="316"/>
            <ac:spMk id="2" creationId="{831C88B2-A4B9-67D5-1E9C-E474437F1B11}"/>
          </ac:spMkLst>
        </pc:spChg>
        <pc:spChg chg="add mod">
          <ac:chgData name="Maximous, Andrew" userId="63610b64-fc52-40ba-80fa-ad7b4fd2b2bc" providerId="ADAL" clId="{FF2A35F3-8326-4A49-89AD-B7C77FC62514}" dt="2024-01-24T21:56:52.224" v="463" actId="1076"/>
          <ac:spMkLst>
            <pc:docMk/>
            <pc:sldMk cId="2710748216" sldId="316"/>
            <ac:spMk id="5" creationId="{7DD31F7F-5C70-5ACF-C8DE-053869A49675}"/>
          </ac:spMkLst>
        </pc:spChg>
        <pc:graphicFrameChg chg="del">
          <ac:chgData name="Maximous, Andrew" userId="63610b64-fc52-40ba-80fa-ad7b4fd2b2bc" providerId="ADAL" clId="{FF2A35F3-8326-4A49-89AD-B7C77FC62514}" dt="2024-01-24T21:37:01.406" v="139" actId="478"/>
          <ac:graphicFrameMkLst>
            <pc:docMk/>
            <pc:sldMk cId="2710748216" sldId="316"/>
            <ac:graphicFrameMk id="7" creationId="{4DD919FB-7F30-2B8F-E80E-BFA6408D55B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8AFC7-761D-4740-B467-0D71321B4BFB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8D2E-A332-4151-AC5A-989179BB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1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9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8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4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5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6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5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B8D2E-A332-4151-AC5A-989179BB45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7094-69E6-417E-AF76-585E3CBE1ACF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4DB1-B30D-4EF7-895A-017E55283E66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96DD-BF1C-4D12-9833-56273123CBAA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94E6-69E3-475C-B523-3398AF0508B5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9549" y="6311900"/>
            <a:ext cx="390525" cy="365125"/>
          </a:xfrm>
        </p:spPr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5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428E-04DE-4883-9108-3B0A53F63449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5105-4B5A-4523-9634-A4D5468ECBFA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77E7-FF23-46ED-A0F2-CED011922860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1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87C2-B837-4C40-925F-4C8E8532F636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FDE9-A80C-4945-B64E-4D9D6065B339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0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8E51-459F-4C61-B30A-895D5F6E3893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4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6718-6DE7-4022-A2BC-5E5E37D4FECF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7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D4B4-7A4B-43F9-AC8F-5A12D4B3908B}" type="datetime1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3D14-22A0-4613-A95B-6A75A3FCC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4EA4-558B-2BFE-2BDE-47B80FBBE386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874674" y="424304"/>
            <a:ext cx="10442650" cy="3416320"/>
          </a:xfrm>
        </p:spPr>
        <p:txBody>
          <a:bodyPr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Robertson Blvd Bike and Bus Lane Project </a:t>
            </a:r>
            <a:br>
              <a:rPr lang="en-US" sz="44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Mobility, Traffic &amp; Parking Subcommittee Meeting</a:t>
            </a:r>
            <a:b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April 11, 2024</a:t>
            </a:r>
            <a:b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Item A-3</a:t>
            </a:r>
            <a:endParaRPr lang="en-US" sz="4400" b="1" dirty="0">
              <a:solidFill>
                <a:schemeClr val="bg1"/>
              </a:solidFill>
              <a:latin typeface="Futura Book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9987A-4D10-C401-5EFE-8511A681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49437"/>
            <a:ext cx="9144000" cy="10593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Public Works Department</a:t>
            </a:r>
          </a:p>
          <a:p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Mobility &amp; Traffic Engineering Division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EFBEDB-8424-2F1B-03B0-BE2D35FC5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6" y="4357320"/>
            <a:ext cx="3657607" cy="13472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781AA-19D3-B9F6-1E29-A998C1AF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913D14-22A0-4613-A95B-6A75A3FCC3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8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3F0F53-5C0A-6478-A165-8372F551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6" y="489387"/>
            <a:ext cx="11197263" cy="4043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4128F-240B-3051-9DD0-9A14471F8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32457"/>
            <a:ext cx="7675784" cy="517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3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10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25" b="66648"/>
          <a:stretch/>
        </p:blipFill>
        <p:spPr>
          <a:xfrm>
            <a:off x="2209800" y="4686699"/>
            <a:ext cx="7740316" cy="4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22622D-1666-18C6-0F3D-83998433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5" y="738174"/>
            <a:ext cx="11226875" cy="3742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4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11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5" b="66648"/>
          <a:stretch/>
        </p:blipFill>
        <p:spPr>
          <a:xfrm>
            <a:off x="2197768" y="4694752"/>
            <a:ext cx="7812054" cy="452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44F85-646E-E3D1-1AD4-C64464663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5132457"/>
            <a:ext cx="7772400" cy="6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E41D45-7382-81F4-6EA0-B0D46C694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7" y="849113"/>
            <a:ext cx="11624788" cy="38030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5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12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5" b="66648"/>
          <a:stretch/>
        </p:blipFill>
        <p:spPr>
          <a:xfrm>
            <a:off x="2197768" y="4694752"/>
            <a:ext cx="7812054" cy="452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68A0F4-71CF-1D1E-5D26-7F7B76370C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832" y="5146926"/>
            <a:ext cx="7740315" cy="6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2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46813C18-6E20-1ADE-EB8F-585FDDBC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9549" y="6311900"/>
            <a:ext cx="390525" cy="365125"/>
          </a:xfrm>
        </p:spPr>
        <p:txBody>
          <a:bodyPr/>
          <a:lstStyle/>
          <a:p>
            <a:fld id="{D7913D14-22A0-4613-A95B-6A75A3FCC36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40102E-91F8-54B8-83F9-9C3911ED9535}"/>
              </a:ext>
            </a:extLst>
          </p:cNvPr>
          <p:cNvSpPr txBox="1">
            <a:spLocks/>
          </p:cNvSpPr>
          <p:nvPr/>
        </p:nvSpPr>
        <p:spPr>
          <a:xfrm>
            <a:off x="3694356" y="1795235"/>
            <a:ext cx="524644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302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Metro Active Transportation (MAT) Grant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A3C96CA-9668-2533-0ECE-C7FEB2A40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04" y="983894"/>
            <a:ext cx="11715992" cy="50167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Futura Book" panose="020B0500000000000000" pitchFamily="34" charset="0"/>
                <a:cs typeface="Arial" panose="020B0604020202020204" pitchFamily="34" charset="0"/>
              </a:rPr>
              <a:t>Grant received Jan 2021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utura Book" panose="020B0500000000000000" pitchFamily="34" charset="0"/>
                <a:cs typeface="Arial" panose="020B0604020202020204" pitchFamily="34" charset="0"/>
              </a:rPr>
              <a:t>Scope of work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Class IV separated bikeway along Robertson Boulevard between Venice Boulevard and Washington Boulevard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Bus only lanes along Robertson Boulevard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Establishment of bus boarding islands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Futura Book" panose="020B0500000000000000" pitchFamily="34" charset="0"/>
                <a:cs typeface="Arial" panose="020B0604020202020204" pitchFamily="34" charset="0"/>
              </a:rPr>
              <a:t>Pedestrian improvements including lighting, sidewalks, crosswalks, ADA compliant curb ramps, canopy trees, and street furniture</a:t>
            </a:r>
          </a:p>
          <a:p>
            <a:pPr lvl="1">
              <a:lnSpc>
                <a:spcPct val="100000"/>
              </a:lnSpc>
            </a:pPr>
            <a:endParaRPr lang="en-US" sz="2800" dirty="0">
              <a:latin typeface="Futura Book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2</a:t>
            </a:fld>
            <a:endParaRPr lang="en-US" sz="1400" dirty="0">
              <a:solidFill>
                <a:srgbClr val="A5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3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u="none" strike="noStrike" baseline="0" dirty="0">
                <a:latin typeface="Arial" panose="020B0604020202020204" pitchFamily="34" charset="0"/>
              </a:rPr>
              <a:t>Robertson Blvd</a:t>
            </a:r>
          </a:p>
          <a:p>
            <a:pPr algn="l"/>
            <a:r>
              <a:rPr lang="en-US" sz="2200" b="1" i="0" u="none" strike="noStrike" baseline="0" dirty="0">
                <a:latin typeface="Arial" panose="020B0604020202020204" pitchFamily="34" charset="0"/>
              </a:rPr>
              <a:t>West Side</a:t>
            </a:r>
          </a:p>
          <a:p>
            <a:pPr algn="l"/>
            <a:r>
              <a:rPr lang="en-US" sz="2200" b="1" i="0" u="none" strike="noStrike" baseline="0" dirty="0">
                <a:latin typeface="Arial" panose="020B0604020202020204" pitchFamily="34" charset="0"/>
              </a:rPr>
              <a:t>On-Street Meters</a:t>
            </a:r>
          </a:p>
          <a:p>
            <a:pPr algn="l"/>
            <a:endParaRPr lang="en-US" sz="2200" b="1" i="0" u="none" strike="noStrike" baseline="0" dirty="0"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7 - 10-Hour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2 - 30-Min</a:t>
            </a:r>
            <a:endParaRPr lang="en-US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924999-6EB8-5057-BC1B-11814ACBF0CF}"/>
              </a:ext>
            </a:extLst>
          </p:cNvPr>
          <p:cNvCxnSpPr>
            <a:cxnSpLocks/>
          </p:cNvCxnSpPr>
          <p:nvPr/>
        </p:nvCxnSpPr>
        <p:spPr>
          <a:xfrm>
            <a:off x="2917371" y="4573054"/>
            <a:ext cx="2831422" cy="0"/>
          </a:xfrm>
          <a:prstGeom prst="line">
            <a:avLst/>
          </a:prstGeom>
          <a:ln w="889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4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</a:rPr>
              <a:t>North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2200" b="1" i="0" u="none" strike="noStrike" baseline="0" dirty="0" err="1">
                <a:latin typeface="Arial" panose="020B0604020202020204" pitchFamily="34" charset="0"/>
              </a:rPr>
              <a:t>Willat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/Hoke Lot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7 - 10-Hour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1 - Blue</a:t>
            </a:r>
            <a:endParaRPr lang="en-US" sz="28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CF9F0D6-1FD7-2F04-3A7E-C5F8EBB3C5EC}"/>
              </a:ext>
            </a:extLst>
          </p:cNvPr>
          <p:cNvSpPr/>
          <p:nvPr/>
        </p:nvSpPr>
        <p:spPr>
          <a:xfrm>
            <a:off x="7039898" y="3429000"/>
            <a:ext cx="757084" cy="966019"/>
          </a:xfrm>
          <a:custGeom>
            <a:avLst/>
            <a:gdLst>
              <a:gd name="connsiteX0" fmla="*/ 108154 w 727587"/>
              <a:gd name="connsiteY0" fmla="*/ 98323 h 953729"/>
              <a:gd name="connsiteX1" fmla="*/ 727587 w 727587"/>
              <a:gd name="connsiteY1" fmla="*/ 737420 h 953729"/>
              <a:gd name="connsiteX2" fmla="*/ 707922 w 727587"/>
              <a:gd name="connsiteY2" fmla="*/ 953729 h 953729"/>
              <a:gd name="connsiteX3" fmla="*/ 0 w 727587"/>
              <a:gd name="connsiteY3" fmla="*/ 953729 h 953729"/>
              <a:gd name="connsiteX4" fmla="*/ 9832 w 727587"/>
              <a:gd name="connsiteY4" fmla="*/ 0 h 953729"/>
              <a:gd name="connsiteX5" fmla="*/ 108154 w 727587"/>
              <a:gd name="connsiteY5" fmla="*/ 98323 h 9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587" h="953729">
                <a:moveTo>
                  <a:pt x="108154" y="98323"/>
                </a:moveTo>
                <a:lnTo>
                  <a:pt x="727587" y="737420"/>
                </a:lnTo>
                <a:lnTo>
                  <a:pt x="707922" y="953729"/>
                </a:lnTo>
                <a:lnTo>
                  <a:pt x="0" y="953729"/>
                </a:lnTo>
                <a:lnTo>
                  <a:pt x="9832" y="0"/>
                </a:lnTo>
                <a:lnTo>
                  <a:pt x="108154" y="98323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5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</a:rPr>
              <a:t>South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2200" b="1" i="0" u="none" strike="noStrike" baseline="0" dirty="0" err="1">
                <a:latin typeface="Arial" panose="020B0604020202020204" pitchFamily="34" charset="0"/>
              </a:rPr>
              <a:t>Willat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/Hoke Lot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19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Permit only</a:t>
            </a:r>
            <a:endParaRPr lang="en-US" sz="28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96DB27D-58F1-75C1-7EE3-0F2397176665}"/>
              </a:ext>
            </a:extLst>
          </p:cNvPr>
          <p:cNvSpPr/>
          <p:nvPr/>
        </p:nvSpPr>
        <p:spPr>
          <a:xfrm>
            <a:off x="1740311" y="3342968"/>
            <a:ext cx="934064" cy="1160206"/>
          </a:xfrm>
          <a:custGeom>
            <a:avLst/>
            <a:gdLst>
              <a:gd name="connsiteX0" fmla="*/ 49161 w 894735"/>
              <a:gd name="connsiteY0" fmla="*/ 1 h 1189704"/>
              <a:gd name="connsiteX1" fmla="*/ 49161 w 894735"/>
              <a:gd name="connsiteY1" fmla="*/ 1 h 1189704"/>
              <a:gd name="connsiteX2" fmla="*/ 176980 w 894735"/>
              <a:gd name="connsiteY2" fmla="*/ 9833 h 1189704"/>
              <a:gd name="connsiteX3" fmla="*/ 275303 w 894735"/>
              <a:gd name="connsiteY3" fmla="*/ 19665 h 1189704"/>
              <a:gd name="connsiteX4" fmla="*/ 668593 w 894735"/>
              <a:gd name="connsiteY4" fmla="*/ 9833 h 1189704"/>
              <a:gd name="connsiteX5" fmla="*/ 865238 w 894735"/>
              <a:gd name="connsiteY5" fmla="*/ 1 h 1189704"/>
              <a:gd name="connsiteX6" fmla="*/ 894735 w 894735"/>
              <a:gd name="connsiteY6" fmla="*/ 1189704 h 1189704"/>
              <a:gd name="connsiteX7" fmla="*/ 0 w 894735"/>
              <a:gd name="connsiteY7" fmla="*/ 1160207 h 1189704"/>
              <a:gd name="connsiteX8" fmla="*/ 49161 w 894735"/>
              <a:gd name="connsiteY8" fmla="*/ 1 h 118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735" h="1189704">
                <a:moveTo>
                  <a:pt x="49161" y="1"/>
                </a:moveTo>
                <a:lnTo>
                  <a:pt x="49161" y="1"/>
                </a:lnTo>
                <a:lnTo>
                  <a:pt x="176980" y="9833"/>
                </a:lnTo>
                <a:cubicBezTo>
                  <a:pt x="209794" y="12686"/>
                  <a:pt x="242365" y="19665"/>
                  <a:pt x="275303" y="19665"/>
                </a:cubicBezTo>
                <a:cubicBezTo>
                  <a:pt x="406441" y="19665"/>
                  <a:pt x="537496" y="13110"/>
                  <a:pt x="668593" y="9833"/>
                </a:cubicBezTo>
                <a:cubicBezTo>
                  <a:pt x="852119" y="-363"/>
                  <a:pt x="786489" y="1"/>
                  <a:pt x="865238" y="1"/>
                </a:cubicBezTo>
                <a:lnTo>
                  <a:pt x="894735" y="1189704"/>
                </a:lnTo>
                <a:lnTo>
                  <a:pt x="0" y="1160207"/>
                </a:lnTo>
                <a:lnTo>
                  <a:pt x="49161" y="1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Existing Parking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6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DBD19-71A7-392E-7CFD-41094F63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08" y="1072912"/>
            <a:ext cx="9338116" cy="459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CC6C6-F8B7-F2BC-BDDF-49D5C59A46CE}"/>
              </a:ext>
            </a:extLst>
          </p:cNvPr>
          <p:cNvSpPr txBox="1"/>
          <p:nvPr/>
        </p:nvSpPr>
        <p:spPr>
          <a:xfrm>
            <a:off x="9625294" y="1268933"/>
            <a:ext cx="253077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u="none" strike="noStrike" baseline="0" dirty="0" err="1">
                <a:latin typeface="Arial" panose="020B0604020202020204" pitchFamily="34" charset="0"/>
              </a:rPr>
              <a:t>Willat</a:t>
            </a:r>
            <a:r>
              <a:rPr lang="en-US" sz="2200" b="1" i="0" u="none" strike="noStrike" baseline="0" dirty="0">
                <a:latin typeface="Arial" panose="020B0604020202020204" pitchFamily="34" charset="0"/>
              </a:rPr>
              <a:t> Alley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22 spaces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Non-metered</a:t>
            </a:r>
            <a:endParaRPr lang="en-US" sz="28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96DB27D-58F1-75C1-7EE3-0F2397176665}"/>
              </a:ext>
            </a:extLst>
          </p:cNvPr>
          <p:cNvSpPr/>
          <p:nvPr/>
        </p:nvSpPr>
        <p:spPr>
          <a:xfrm>
            <a:off x="1976283" y="1759974"/>
            <a:ext cx="2989007" cy="442452"/>
          </a:xfrm>
          <a:custGeom>
            <a:avLst/>
            <a:gdLst>
              <a:gd name="connsiteX0" fmla="*/ 49161 w 894735"/>
              <a:gd name="connsiteY0" fmla="*/ 1 h 1189704"/>
              <a:gd name="connsiteX1" fmla="*/ 49161 w 894735"/>
              <a:gd name="connsiteY1" fmla="*/ 1 h 1189704"/>
              <a:gd name="connsiteX2" fmla="*/ 176980 w 894735"/>
              <a:gd name="connsiteY2" fmla="*/ 9833 h 1189704"/>
              <a:gd name="connsiteX3" fmla="*/ 275303 w 894735"/>
              <a:gd name="connsiteY3" fmla="*/ 19665 h 1189704"/>
              <a:gd name="connsiteX4" fmla="*/ 668593 w 894735"/>
              <a:gd name="connsiteY4" fmla="*/ 9833 h 1189704"/>
              <a:gd name="connsiteX5" fmla="*/ 865238 w 894735"/>
              <a:gd name="connsiteY5" fmla="*/ 1 h 1189704"/>
              <a:gd name="connsiteX6" fmla="*/ 894735 w 894735"/>
              <a:gd name="connsiteY6" fmla="*/ 1189704 h 1189704"/>
              <a:gd name="connsiteX7" fmla="*/ 0 w 894735"/>
              <a:gd name="connsiteY7" fmla="*/ 1160207 h 1189704"/>
              <a:gd name="connsiteX8" fmla="*/ 49161 w 894735"/>
              <a:gd name="connsiteY8" fmla="*/ 1 h 118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735" h="1189704">
                <a:moveTo>
                  <a:pt x="49161" y="1"/>
                </a:moveTo>
                <a:lnTo>
                  <a:pt x="49161" y="1"/>
                </a:lnTo>
                <a:lnTo>
                  <a:pt x="176980" y="9833"/>
                </a:lnTo>
                <a:cubicBezTo>
                  <a:pt x="209794" y="12686"/>
                  <a:pt x="242365" y="19665"/>
                  <a:pt x="275303" y="19665"/>
                </a:cubicBezTo>
                <a:cubicBezTo>
                  <a:pt x="406441" y="19665"/>
                  <a:pt x="537496" y="13110"/>
                  <a:pt x="668593" y="9833"/>
                </a:cubicBezTo>
                <a:cubicBezTo>
                  <a:pt x="852119" y="-363"/>
                  <a:pt x="786489" y="1"/>
                  <a:pt x="865238" y="1"/>
                </a:cubicBezTo>
                <a:lnTo>
                  <a:pt x="894735" y="1189704"/>
                </a:lnTo>
                <a:lnTo>
                  <a:pt x="0" y="1160207"/>
                </a:lnTo>
                <a:lnTo>
                  <a:pt x="49161" y="1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Conceptual Plans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7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93E58-0DE2-6E3C-11FD-9B59281F0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021" y="1203910"/>
            <a:ext cx="10096760" cy="41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1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8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33D65-A718-F6DE-003E-B8D2089C5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62" y="1117774"/>
            <a:ext cx="10960676" cy="3363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7F915C-3EAF-3BE4-726A-0FAB4837D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333" y="4738709"/>
            <a:ext cx="7772400" cy="10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63C7FA-8A9F-6F5B-B879-1811341A3765}"/>
              </a:ext>
            </a:extLst>
          </p:cNvPr>
          <p:cNvSpPr/>
          <p:nvPr/>
        </p:nvSpPr>
        <p:spPr>
          <a:xfrm>
            <a:off x="0" y="6015104"/>
            <a:ext cx="12192000" cy="842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utura Book" panose="020B0500000000000000" pitchFamily="34" charset="0"/>
                <a:cs typeface="Arial" panose="020B0604020202020204" pitchFamily="34" charset="0"/>
              </a:rPr>
              <a:t>        Robertson Blvd Bike and Bus Lane Project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C88B2-A4B9-67D5-1E9C-E474437F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6" y="255382"/>
            <a:ext cx="11530934" cy="7134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Futura Book" panose="020B0500000000000000" pitchFamily="34" charset="0"/>
                <a:cs typeface="Arial" panose="020B0604020202020204" pitchFamily="34" charset="0"/>
              </a:rPr>
              <a:t>Concept 2</a:t>
            </a:r>
          </a:p>
        </p:txBody>
      </p:sp>
      <p:pic>
        <p:nvPicPr>
          <p:cNvPr id="17" name="Picture 16" descr="A black background with red and grey text&#10;&#10;Description automatically generated">
            <a:extLst>
              <a:ext uri="{FF2B5EF4-FFF2-40B4-BE49-F238E27FC236}">
                <a16:creationId xmlns:a16="http://schemas.microsoft.com/office/drawing/2014/main" id="{5F8AF246-D01F-C072-830C-FA59602C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84" y="6000636"/>
            <a:ext cx="1751100" cy="814748"/>
          </a:xfrm>
          <a:prstGeom prst="rect">
            <a:avLst/>
          </a:prstGeom>
        </p:spPr>
      </p:pic>
      <p:pic>
        <p:nvPicPr>
          <p:cNvPr id="21" name="Picture 20" descr="A black and white sign&#10;&#10;Description automatically generated">
            <a:extLst>
              <a:ext uri="{FF2B5EF4-FFF2-40B4-BE49-F238E27FC236}">
                <a16:creationId xmlns:a16="http://schemas.microsoft.com/office/drawing/2014/main" id="{2A814333-B6D4-38CE-6CC0-9C4A8B50AA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10683" r="1657" b="-1"/>
          <a:stretch/>
        </p:blipFill>
        <p:spPr>
          <a:xfrm>
            <a:off x="222008" y="6164049"/>
            <a:ext cx="2992830" cy="540325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52376AE-B285-1A24-E571-D2E3727E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37790" y="6255949"/>
            <a:ext cx="353104" cy="365125"/>
          </a:xfrm>
        </p:spPr>
        <p:txBody>
          <a:bodyPr/>
          <a:lstStyle/>
          <a:p>
            <a:fld id="{B407B34E-A87B-6240-B893-C3549A0988BB}" type="slidenum">
              <a:rPr lang="en-US" sz="1400" smtClean="0">
                <a:solidFill>
                  <a:srgbClr val="A5B3B3"/>
                </a:solidFill>
              </a:rPr>
              <a:t>9</a:t>
            </a:fld>
            <a:endParaRPr lang="en-US" sz="1400" dirty="0">
              <a:solidFill>
                <a:srgbClr val="A5B3B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C2BA8-1D78-469B-FEB5-D0530C84E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14" y="1260022"/>
            <a:ext cx="10990637" cy="3275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97298-1B9F-6F1A-0B52-1AD8524972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5" b="66648"/>
          <a:stretch/>
        </p:blipFill>
        <p:spPr>
          <a:xfrm>
            <a:off x="2209800" y="4684851"/>
            <a:ext cx="7772400" cy="447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BDE5B-D196-A0DF-5336-0CF2E5DD41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109" b="8385"/>
          <a:stretch/>
        </p:blipFill>
        <p:spPr>
          <a:xfrm>
            <a:off x="2209800" y="5132457"/>
            <a:ext cx="7772400" cy="5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Futura Book"/>
        <a:ea typeface=""/>
        <a:cs typeface=""/>
      </a:majorFont>
      <a:minorFont>
        <a:latin typeface="Futur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45394-d62f-41c5-826e-7d433587fcad" xsi:nil="true"/>
    <SharedWithUsers xmlns="d2ad3d50-f97c-48cc-a814-5d8c343793fe">
      <UserInfo>
        <DisplayName>Suchkova, Dorothy</DisplayName>
        <AccountId>1927</AccountId>
        <AccountType/>
      </UserInfo>
    </SharedWithUsers>
    <lcf76f155ced4ddcb4097134ff3c332f xmlns="34d3cf36-5888-4e78-8b97-02592df7c2e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4D64ED13A5646B7AC35F7C919930F" ma:contentTypeVersion="16" ma:contentTypeDescription="Create a new document." ma:contentTypeScope="" ma:versionID="4fb04cc8074e1f0d30d86608aeb6691b">
  <xsd:schema xmlns:xsd="http://www.w3.org/2001/XMLSchema" xmlns:xs="http://www.w3.org/2001/XMLSchema" xmlns:p="http://schemas.microsoft.com/office/2006/metadata/properties" xmlns:ns2="34d3cf36-5888-4e78-8b97-02592df7c2e4" xmlns:ns3="d2ad3d50-f97c-48cc-a814-5d8c343793fe" xmlns:ns4="c8545394-d62f-41c5-826e-7d433587fcad" targetNamespace="http://schemas.microsoft.com/office/2006/metadata/properties" ma:root="true" ma:fieldsID="c28116040954b109f03c9d5c767731b4" ns2:_="" ns3:_="" ns4:_="">
    <xsd:import namespace="34d3cf36-5888-4e78-8b97-02592df7c2e4"/>
    <xsd:import namespace="d2ad3d50-f97c-48cc-a814-5d8c343793fe"/>
    <xsd:import namespace="c8545394-d62f-41c5-826e-7d433587f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3cf36-5888-4e78-8b97-02592df7c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2f0037f-cd93-4add-9593-3c65ef38b2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d3d50-f97c-48cc-a814-5d8c34379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45394-d62f-41c5-826e-7d433587fca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d1ffd9b-f420-4e64-a924-b37ec1f9bce9}" ma:internalName="TaxCatchAll" ma:showField="CatchAllData" ma:web="d2ad3d50-f97c-48cc-a814-5d8c343793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BA8479-CAD8-4450-A9AB-B6E69373BBE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ad3d50-f97c-48cc-a814-5d8c343793fe"/>
    <ds:schemaRef ds:uri="http://purl.org/dc/terms/"/>
    <ds:schemaRef ds:uri="http://schemas.openxmlformats.org/package/2006/metadata/core-properties"/>
    <ds:schemaRef ds:uri="c8545394-d62f-41c5-826e-7d433587fcad"/>
    <ds:schemaRef ds:uri="http://www.w3.org/XML/1998/namespace"/>
    <ds:schemaRef ds:uri="087a9df9-1cd9-44dc-9de3-c1e4bf02f1c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F680C0-985F-41A5-981E-92A0046F1DE6}"/>
</file>

<file path=customXml/itemProps3.xml><?xml version="1.0" encoding="utf-8"?>
<ds:datastoreItem xmlns:ds="http://schemas.openxmlformats.org/officeDocument/2006/customXml" ds:itemID="{300657E1-277E-4ABD-B2BF-62B73B5D1A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262</Words>
  <Application>Microsoft Office PowerPoint</Application>
  <PresentationFormat>Widescreen</PresentationFormat>
  <Paragraphs>72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Futura Book</vt:lpstr>
      <vt:lpstr>Office Theme</vt:lpstr>
      <vt:lpstr>Robertson Blvd Bike and Bus Lane Project   Mobility, Traffic &amp; Parking Subcommittee Meeting April 11, 2024 Item A-3</vt:lpstr>
      <vt:lpstr>Metro Active Transportation (MAT) Grant</vt:lpstr>
      <vt:lpstr>Existing Parking</vt:lpstr>
      <vt:lpstr>Existing Parking</vt:lpstr>
      <vt:lpstr>Existing Parking</vt:lpstr>
      <vt:lpstr>Existing Parking</vt:lpstr>
      <vt:lpstr>Conceptual Plans</vt:lpstr>
      <vt:lpstr>Concept 1</vt:lpstr>
      <vt:lpstr>Concept 2</vt:lpstr>
      <vt:lpstr>Concept 3</vt:lpstr>
      <vt:lpstr>Concept 4</vt:lpstr>
      <vt:lpstr>Concept 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 Hills Neighborhood Traffic Management Plan and Bikeways Project</dc:title>
  <dc:creator>Thomas Check</dc:creator>
  <cp:lastModifiedBy>Maximous, Andrew</cp:lastModifiedBy>
  <cp:revision>3</cp:revision>
  <dcterms:created xsi:type="dcterms:W3CDTF">2023-08-28T20:43:25Z</dcterms:created>
  <dcterms:modified xsi:type="dcterms:W3CDTF">2024-04-10T20:13:32Z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0x0101007D44D64ED13A5646B7AC35F7C919930F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Topic">
    <vt:lpwstr/>
  </property>
  <property fmtid="{D5CDD505-2E9C-101B-9397-08002B2CF9AE}" pid="6" name="Document_x0020_Type">
    <vt:lpwstr/>
  </property>
  <property fmtid="{D5CDD505-2E9C-101B-9397-08002B2CF9AE}" pid="7" name="l45e5a0d55534e0297b3f2d225b649e8">
    <vt:lpwstr/>
  </property>
  <property fmtid="{D5CDD505-2E9C-101B-9397-08002B2CF9AE}" pid="8" name="Year">
    <vt:lpwstr/>
  </property>
  <property fmtid="{D5CDD505-2E9C-101B-9397-08002B2CF9AE}" pid="9" name="GoverningBody">
    <vt:lpwstr/>
  </property>
  <property fmtid="{D5CDD505-2E9C-101B-9397-08002B2CF9AE}" pid="10" name="Month">
    <vt:lpwstr/>
  </property>
  <property fmtid="{D5CDD505-2E9C-101B-9397-08002B2CF9AE}" pid="11" name="CCDepartment">
    <vt:lpwstr/>
  </property>
  <property fmtid="{D5CDD505-2E9C-101B-9397-08002B2CF9AE}" pid="12" name="Permit_x0020_Type">
    <vt:lpwstr/>
  </property>
  <property fmtid="{D5CDD505-2E9C-101B-9397-08002B2CF9AE}" pid="13" name="TaxKeywordTaxHTField">
    <vt:lpwstr/>
  </property>
  <property fmtid="{D5CDD505-2E9C-101B-9397-08002B2CF9AE}" pid="14" name="l45e5a0d55534e0297b3f2d225b649e1">
    <vt:lpwstr/>
  </property>
  <property fmtid="{D5CDD505-2E9C-101B-9397-08002B2CF9AE}" pid="15" name="Frequency">
    <vt:lpwstr/>
  </property>
  <property fmtid="{D5CDD505-2E9C-101B-9397-08002B2CF9AE}" pid="16" name="g78f31ed4722446baea59e8558c4e805">
    <vt:lpwstr/>
  </property>
  <property fmtid="{D5CDD505-2E9C-101B-9397-08002B2CF9AE}" pid="17" name="l45e5a0d55534e0297b3f2d225b649e9">
    <vt:lpwstr/>
  </property>
  <property fmtid="{D5CDD505-2E9C-101B-9397-08002B2CF9AE}" pid="18" name="l45e5a0d55534e0297b3f2d225b649e4">
    <vt:lpwstr/>
  </property>
  <property fmtid="{D5CDD505-2E9C-101B-9397-08002B2CF9AE}" pid="19" name="g24e7d8ff8074e1e87875c48771deadc">
    <vt:lpwstr/>
  </property>
  <property fmtid="{D5CDD505-2E9C-101B-9397-08002B2CF9AE}" pid="20" name="Division">
    <vt:lpwstr/>
  </property>
  <property fmtid="{D5CDD505-2E9C-101B-9397-08002B2CF9AE}" pid="21" name="l45e5a0d55534e0297b3f2d225b649e7">
    <vt:lpwstr/>
  </property>
  <property fmtid="{D5CDD505-2E9C-101B-9397-08002B2CF9AE}" pid="22" name="l45e5a0d55534e0297b3f2d225b649e2">
    <vt:lpwstr/>
  </property>
  <property fmtid="{D5CDD505-2E9C-101B-9397-08002B2CF9AE}" pid="23" name="CC_Year">
    <vt:lpwstr/>
  </property>
  <property fmtid="{D5CDD505-2E9C-101B-9397-08002B2CF9AE}" pid="24" name="l45e5a0d55534e0297b3f2d225b649e5">
    <vt:lpwstr/>
  </property>
  <property fmtid="{D5CDD505-2E9C-101B-9397-08002B2CF9AE}" pid="25" name="f3df0ed585cb4905a698ac3d5f73b64c">
    <vt:lpwstr/>
  </property>
  <property fmtid="{D5CDD505-2E9C-101B-9397-08002B2CF9AE}" pid="26" name="Permit Type">
    <vt:lpwstr/>
  </property>
  <property fmtid="{D5CDD505-2E9C-101B-9397-08002B2CF9AE}" pid="27" name="Document Type">
    <vt:lpwstr/>
  </property>
</Properties>
</file>