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95584-03BD-4645-AAA6-A595FCE6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/>
              <a:t>Socialites and DDD 2024 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5E311BB6-6424-4DEC-9A11-E3E00F190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4411" y="1480416"/>
            <a:ext cx="4960442" cy="331109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33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6C8907-F489-45DE-B085-E07DBC69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SOCIALITES AND DDD 2024 </a:t>
            </a: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EE831BA6-7EC1-4DE5-9C59-5D580766F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932" b="5641"/>
          <a:stretch/>
        </p:blipFill>
        <p:spPr>
          <a:xfrm rot="5400000">
            <a:off x="-1100263" y="1103440"/>
            <a:ext cx="6858002" cy="465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3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37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" name="Picture 39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2" name="Straight Connector 41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43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4" name="Rectangle 45">
            <a:extLst>
              <a:ext uri="{FF2B5EF4-FFF2-40B4-BE49-F238E27FC236}">
                <a16:creationId xmlns:a16="http://schemas.microsoft.com/office/drawing/2014/main" id="{5930693D-5C99-4283-87B5-13456D2D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47">
            <a:extLst>
              <a:ext uri="{FF2B5EF4-FFF2-40B4-BE49-F238E27FC236}">
                <a16:creationId xmlns:a16="http://schemas.microsoft.com/office/drawing/2014/main" id="{E3E9AECE-CB3F-4260-94B8-1936058A8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D0F79-34D5-417F-BCFC-1A3EE555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1406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SOCIALITES AND DDD 2024 </a:t>
            </a:r>
          </a:p>
        </p:txBody>
      </p:sp>
      <p:grpSp>
        <p:nvGrpSpPr>
          <p:cNvPr id="66" name="Group 49">
            <a:extLst>
              <a:ext uri="{FF2B5EF4-FFF2-40B4-BE49-F238E27FC236}">
                <a16:creationId xmlns:a16="http://schemas.microsoft.com/office/drawing/2014/main" id="{B8E584B2-2A64-4F19-A987-3384333A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D22E44-0A13-40E8-8035-B548FE78C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51">
              <a:extLst>
                <a:ext uri="{FF2B5EF4-FFF2-40B4-BE49-F238E27FC236}">
                  <a16:creationId xmlns:a16="http://schemas.microsoft.com/office/drawing/2014/main" id="{4EC6B62E-A60F-4D2E-AE4E-081750665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DA36FB-BF04-4E75-8963-4FFF41B9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82" r="15350"/>
          <a:stretch/>
        </p:blipFill>
        <p:spPr>
          <a:xfrm>
            <a:off x="1271223" y="1116345"/>
            <a:ext cx="3710850" cy="3866172"/>
          </a:xfrm>
          <a:prstGeom prst="rect">
            <a:avLst/>
          </a:prstGeom>
        </p:spPr>
      </p:pic>
      <p:cxnSp>
        <p:nvCxnSpPr>
          <p:cNvPr id="68" name="Straight Connector 53">
            <a:extLst>
              <a:ext uri="{FF2B5EF4-FFF2-40B4-BE49-F238E27FC236}">
                <a16:creationId xmlns:a16="http://schemas.microsoft.com/office/drawing/2014/main" id="{FD1CED4E-5F3B-4E8D-9903-D90680055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720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B69DD929-ACC6-45DF-B6D6-82AB6D3526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57" r="-4" b="-4"/>
          <a:stretch/>
        </p:blipFill>
        <p:spPr>
          <a:xfrm rot="5400000">
            <a:off x="4414569" y="1847573"/>
            <a:ext cx="3866172" cy="2403715"/>
          </a:xfrm>
          <a:prstGeom prst="rect">
            <a:avLst/>
          </a:prstGeom>
        </p:spPr>
      </p:pic>
      <p:pic>
        <p:nvPicPr>
          <p:cNvPr id="69" name="Picture 55">
            <a:extLst>
              <a:ext uri="{FF2B5EF4-FFF2-40B4-BE49-F238E27FC236}">
                <a16:creationId xmlns:a16="http://schemas.microsoft.com/office/drawing/2014/main" id="{E0010572-C90E-4B9D-B8DB-873D6A945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0" name="Straight Connector 57">
            <a:extLst>
              <a:ext uri="{FF2B5EF4-FFF2-40B4-BE49-F238E27FC236}">
                <a16:creationId xmlns:a16="http://schemas.microsoft.com/office/drawing/2014/main" id="{F257C924-E32E-4C0A-958D-E52C35140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8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curtain, floor, sport, dancer&#10;&#10;Description automatically generated">
            <a:extLst>
              <a:ext uri="{FF2B5EF4-FFF2-40B4-BE49-F238E27FC236}">
                <a16:creationId xmlns:a16="http://schemas.microsoft.com/office/drawing/2014/main" id="{C3D762DA-274F-4138-A593-2FCB5F0A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85" r="28297" b="-1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BFBA57E6-962E-43A4-9A3D-46FB6C46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33" r="17348" b="-1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4A593-FF80-482A-9B42-25CD38EA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82" y="4573888"/>
            <a:ext cx="928876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SOCIALITES AND DDD 2024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C8933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67921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36</TotalTime>
  <Words>16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Socialites and DDD 2024 </vt:lpstr>
      <vt:lpstr>SOCIALITES AND DDD 2024 </vt:lpstr>
      <vt:lpstr>SOCIALITES AND DDD 2024 </vt:lpstr>
      <vt:lpstr>SOCIALITES AND DDD 2024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Socialites and DDD 2024</dc:title>
  <dc:creator>Odunze, Mike</dc:creator>
  <cp:lastModifiedBy>Yang, Bin</cp:lastModifiedBy>
  <cp:revision>3</cp:revision>
  <dcterms:created xsi:type="dcterms:W3CDTF">2024-12-16T19:37:19Z</dcterms:created>
  <dcterms:modified xsi:type="dcterms:W3CDTF">2024-12-16T20:26:21Z</dcterms:modified>
</cp:coreProperties>
</file>